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43200625" cx="32399275"/>
  <p:notesSz cx="6858000" cy="9144000"/>
  <p:embeddedFontLst>
    <p:embeddedFont>
      <p:font typeface="Montserrat SemiBold"/>
      <p:regular r:id="rId7"/>
      <p:bold r:id="rId8"/>
      <p:italic r:id="rId9"/>
      <p:boldItalic r:id="rId10"/>
    </p:embeddedFont>
    <p:embeddedFont>
      <p:font typeface="Montserrat"/>
      <p:regular r:id="rId11"/>
      <p:bold r:id="rId12"/>
      <p:italic r:id="rId13"/>
      <p:boldItalic r:id="rId14"/>
    </p:embeddedFont>
    <p:embeddedFont>
      <p:font typeface="Montserrat Medium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3652">
          <p15:clr>
            <a:srgbClr val="A4A3A4"/>
          </p15:clr>
        </p15:guide>
        <p15:guide id="2" pos="10182">
          <p15:clr>
            <a:srgbClr val="A4A3A4"/>
          </p15:clr>
        </p15:guide>
      </p15:sldGuideLst>
    </p:ext>
    <p:ext uri="GoogleSlidesCustomDataVersion2">
      <go:slidesCustomData xmlns:go="http://customooxmlschemas.google.com/" r:id="rId19" roundtripDataSignature="AMtx7miXKAWi6MQx32alSC6o8oBQbeQE2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3652" orient="horz"/>
        <p:guide pos="1018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-regular.fntdata"/><Relationship Id="rId10" Type="http://schemas.openxmlformats.org/officeDocument/2006/relationships/font" Target="fonts/MontserratSemiBold-boldItalic.fntdata"/><Relationship Id="rId13" Type="http://schemas.openxmlformats.org/officeDocument/2006/relationships/font" Target="fonts/Montserrat-italic.fntdata"/><Relationship Id="rId12" Type="http://schemas.openxmlformats.org/officeDocument/2006/relationships/font" Target="fonts/Montserrat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MontserratSemiBold-italic.fntdata"/><Relationship Id="rId15" Type="http://schemas.openxmlformats.org/officeDocument/2006/relationships/font" Target="fonts/MontserratMedium-regular.fntdata"/><Relationship Id="rId14" Type="http://schemas.openxmlformats.org/officeDocument/2006/relationships/font" Target="fonts/Montserrat-boldItalic.fntdata"/><Relationship Id="rId17" Type="http://schemas.openxmlformats.org/officeDocument/2006/relationships/font" Target="fonts/MontserratMedium-italic.fntdata"/><Relationship Id="rId16" Type="http://schemas.openxmlformats.org/officeDocument/2006/relationships/font" Target="fonts/MontserratMedium-bold.fntdata"/><Relationship Id="rId5" Type="http://schemas.openxmlformats.org/officeDocument/2006/relationships/notesMaster" Target="notesMasters/notesMaster1.xml"/><Relationship Id="rId19" Type="http://customschemas.google.com/relationships/presentationmetadata" Target="metadata"/><Relationship Id="rId6" Type="http://schemas.openxmlformats.org/officeDocument/2006/relationships/slide" Target="slides/slide1.xml"/><Relationship Id="rId18" Type="http://schemas.openxmlformats.org/officeDocument/2006/relationships/font" Target="fonts/MontserratMedium-boldItalic.fntdata"/><Relationship Id="rId7" Type="http://schemas.openxmlformats.org/officeDocument/2006/relationships/font" Target="fonts/MontserratSemiBold-regular.fntdata"/><Relationship Id="rId8" Type="http://schemas.openxmlformats.org/officeDocument/2006/relationships/font" Target="fonts/MontserratSemiBold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4" name="Google Shape;84;p1:notes"/>
          <p:cNvSpPr/>
          <p:nvPr>
            <p:ph idx="2" type="sldImg"/>
          </p:nvPr>
        </p:nvSpPr>
        <p:spPr>
          <a:xfrm>
            <a:off x="2143125" y="685800"/>
            <a:ext cx="257175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/>
          <p:nvPr>
            <p:ph type="ctrTitle"/>
          </p:nvPr>
        </p:nvSpPr>
        <p:spPr>
          <a:xfrm>
            <a:off x="2429947" y="7070108"/>
            <a:ext cx="27539395" cy="1504022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/>
              <a:buNone/>
              <a:defRPr sz="2125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3"/>
          <p:cNvSpPr txBox="1"/>
          <p:nvPr>
            <p:ph idx="1" type="subTitle"/>
          </p:nvPr>
        </p:nvSpPr>
        <p:spPr>
          <a:xfrm>
            <a:off x="4049911" y="22690338"/>
            <a:ext cx="24299466" cy="1043015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/>
            </a:lvl1pPr>
            <a:lvl2pPr lvl="1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sz="7086"/>
            </a:lvl2pPr>
            <a:lvl3pPr lvl="2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sz="6378"/>
            </a:lvl3pPr>
            <a:lvl4pPr lvl="3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4pPr>
            <a:lvl5pPr lvl="4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5pPr>
            <a:lvl6pPr lvl="5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6pPr>
            <a:lvl7pPr lvl="6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7pPr>
            <a:lvl8pPr lvl="7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8pPr>
            <a:lvl9pPr lvl="8" algn="ctr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9pPr>
          </a:lstStyle>
          <a:p/>
        </p:txBody>
      </p:sp>
      <p:sp>
        <p:nvSpPr>
          <p:cNvPr id="14" name="Google Shape;14;p3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7" name="Google Shape;17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32399288" cy="35942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41453887"/>
            <a:ext cx="32399288" cy="17907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texto vertical" type="vertTx">
  <p:cSld name="VERTICAL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/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2"/>
          <p:cNvSpPr txBox="1"/>
          <p:nvPr>
            <p:ph idx="1" type="body"/>
          </p:nvPr>
        </p:nvSpPr>
        <p:spPr>
          <a:xfrm rot="5400000">
            <a:off x="2494440" y="11233181"/>
            <a:ext cx="27410408" cy="279443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" name="Google Shape;73;p12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vertical y texto" type="vertTitleAndTx">
  <p:cSld name="VERTICAL_TITLE_AND_VERTICAL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3"/>
          <p:cNvSpPr txBox="1"/>
          <p:nvPr>
            <p:ph type="title"/>
          </p:nvPr>
        </p:nvSpPr>
        <p:spPr>
          <a:xfrm rot="5400000">
            <a:off x="8373518" y="17112258"/>
            <a:ext cx="36610544" cy="69860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3"/>
          <p:cNvSpPr txBox="1"/>
          <p:nvPr>
            <p:ph idx="1" type="body"/>
          </p:nvPr>
        </p:nvSpPr>
        <p:spPr>
          <a:xfrm rot="5400000">
            <a:off x="-5801170" y="10328657"/>
            <a:ext cx="36610544" cy="205532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9" name="Google Shape;79;p13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type="secHead">
  <p:cSld name="SECTION_HEADER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type="title"/>
          </p:nvPr>
        </p:nvSpPr>
        <p:spPr>
          <a:xfrm>
            <a:off x="2210578" y="10770172"/>
            <a:ext cx="27944386" cy="17970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259"/>
              <a:buFont typeface="Calibri"/>
              <a:buNone/>
              <a:defRPr sz="2125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2210578" y="28910440"/>
            <a:ext cx="27944386" cy="94501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sz="8504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7086"/>
              <a:buNone/>
              <a:defRPr sz="7086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6378"/>
              <a:buNone/>
              <a:defRPr sz="6378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rgbClr val="888888"/>
              </a:buClr>
              <a:buSzPts val="5669"/>
              <a:buNone/>
              <a:defRPr sz="5669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8" name="Google Shape;28;p5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 type="twoObj">
  <p:cSld name="TWO_OBJECTS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/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6"/>
          <p:cNvSpPr txBox="1"/>
          <p:nvPr>
            <p:ph idx="1" type="body"/>
          </p:nvPr>
        </p:nvSpPr>
        <p:spPr>
          <a:xfrm>
            <a:off x="2227451" y="11500170"/>
            <a:ext cx="13769697" cy="274104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6"/>
          <p:cNvSpPr txBox="1"/>
          <p:nvPr>
            <p:ph idx="2" type="body"/>
          </p:nvPr>
        </p:nvSpPr>
        <p:spPr>
          <a:xfrm>
            <a:off x="16402140" y="11500170"/>
            <a:ext cx="13769697" cy="274104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 type="twoTxTwoObj">
  <p:cSld name="TWO_OBJECTS_WITH_TEXT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7"/>
          <p:cNvSpPr txBox="1"/>
          <p:nvPr>
            <p:ph type="title"/>
          </p:nvPr>
        </p:nvSpPr>
        <p:spPr>
          <a:xfrm>
            <a:off x="223167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31675" y="10590160"/>
            <a:ext cx="13706415" cy="519007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b="1" sz="8504"/>
            </a:lvl1pPr>
            <a:lvl2pPr indent="-2286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b="1" sz="7086"/>
            </a:lvl2pPr>
            <a:lvl3pPr indent="-2286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b="1" sz="6378"/>
            </a:lvl3pPr>
            <a:lvl4pPr indent="-2286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4pPr>
            <a:lvl5pPr indent="-2286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5pPr>
            <a:lvl6pPr indent="-2286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6pPr>
            <a:lvl7pPr indent="-2286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7pPr>
            <a:lvl8pPr indent="-2286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8pPr>
            <a:lvl9pPr indent="-2286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9pPr>
          </a:lstStyle>
          <a:p/>
        </p:txBody>
      </p:sp>
      <p:sp>
        <p:nvSpPr>
          <p:cNvPr id="41" name="Google Shape;41;p7"/>
          <p:cNvSpPr txBox="1"/>
          <p:nvPr>
            <p:ph idx="2" type="body"/>
          </p:nvPr>
        </p:nvSpPr>
        <p:spPr>
          <a:xfrm>
            <a:off x="2231675" y="15780233"/>
            <a:ext cx="13706415" cy="232103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3" type="body"/>
          </p:nvPr>
        </p:nvSpPr>
        <p:spPr>
          <a:xfrm>
            <a:off x="16402142" y="10590160"/>
            <a:ext cx="13773917" cy="519007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8504"/>
              <a:buNone/>
              <a:defRPr b="1" sz="8504"/>
            </a:lvl1pPr>
            <a:lvl2pPr indent="-2286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None/>
              <a:defRPr b="1" sz="7086"/>
            </a:lvl2pPr>
            <a:lvl3pPr indent="-2286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None/>
              <a:defRPr b="1" sz="6378"/>
            </a:lvl3pPr>
            <a:lvl4pPr indent="-2286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4pPr>
            <a:lvl5pPr indent="-2286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5pPr>
            <a:lvl6pPr indent="-2286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6pPr>
            <a:lvl7pPr indent="-2286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7pPr>
            <a:lvl8pPr indent="-2286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8pPr>
            <a:lvl9pPr indent="-2286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b="1" sz="5669"/>
            </a:lvl9pPr>
          </a:lstStyle>
          <a:p/>
        </p:txBody>
      </p:sp>
      <p:sp>
        <p:nvSpPr>
          <p:cNvPr id="43" name="Google Shape;43;p7"/>
          <p:cNvSpPr txBox="1"/>
          <p:nvPr>
            <p:ph idx="4" type="body"/>
          </p:nvPr>
        </p:nvSpPr>
        <p:spPr>
          <a:xfrm>
            <a:off x="16402142" y="15780233"/>
            <a:ext cx="13773917" cy="2321034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el título" type="titleOnly">
  <p:cSld name="TITLE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/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8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8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9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9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type="objTx">
  <p:cSld name="OBJECT_WITH_CAPTION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 txBox="1"/>
          <p:nvPr>
            <p:ph type="title"/>
          </p:nvPr>
        </p:nvSpPr>
        <p:spPr>
          <a:xfrm>
            <a:off x="2231671" y="2880042"/>
            <a:ext cx="10449614" cy="100801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Calibri"/>
              <a:buNone/>
              <a:defRPr sz="11338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0"/>
          <p:cNvSpPr txBox="1"/>
          <p:nvPr>
            <p:ph idx="1" type="body"/>
          </p:nvPr>
        </p:nvSpPr>
        <p:spPr>
          <a:xfrm>
            <a:off x="13773917" y="6220102"/>
            <a:ext cx="16402140" cy="307004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948563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11338"/>
              <a:buChar char="•"/>
              <a:defRPr sz="11338"/>
            </a:lvl1pPr>
            <a:lvl2pPr indent="-858583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9921"/>
              <a:buChar char="•"/>
              <a:defRPr sz="9921"/>
            </a:lvl2pPr>
            <a:lvl3pPr indent="-768604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8504"/>
              <a:buChar char="•"/>
              <a:defRPr sz="8504"/>
            </a:lvl3pPr>
            <a:lvl4pPr indent="-678561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4pPr>
            <a:lvl5pPr indent="-678561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5pPr>
            <a:lvl6pPr indent="-67856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6pPr>
            <a:lvl7pPr indent="-67856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7pPr>
            <a:lvl8pPr indent="-67856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8pPr>
            <a:lvl9pPr indent="-67856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Char char="•"/>
              <a:defRPr sz="7086"/>
            </a:lvl9pPr>
          </a:lstStyle>
          <a:p/>
        </p:txBody>
      </p:sp>
      <p:sp>
        <p:nvSpPr>
          <p:cNvPr id="59" name="Google Shape;59;p10"/>
          <p:cNvSpPr txBox="1"/>
          <p:nvPr>
            <p:ph idx="2" type="body"/>
          </p:nvPr>
        </p:nvSpPr>
        <p:spPr>
          <a:xfrm>
            <a:off x="2231671" y="12960191"/>
            <a:ext cx="10449614" cy="240103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1pPr>
            <a:lvl2pPr indent="-2286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960"/>
              <a:buNone/>
              <a:defRPr sz="4960"/>
            </a:lvl2pPr>
            <a:lvl3pPr indent="-2286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3pPr>
            <a:lvl4pPr indent="-2286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4pPr>
            <a:lvl5pPr indent="-2286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5pPr>
            <a:lvl6pPr indent="-2286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6pPr>
            <a:lvl7pPr indent="-2286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7pPr>
            <a:lvl8pPr indent="-2286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8pPr>
            <a:lvl9pPr indent="-2286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9pPr>
          </a:lstStyle>
          <a:p/>
        </p:txBody>
      </p:sp>
      <p:sp>
        <p:nvSpPr>
          <p:cNvPr id="60" name="Google Shape;60;p10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0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0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type="picTx">
  <p:cSld name="PICTURE_WITH_CAPTION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1"/>
          <p:cNvSpPr txBox="1"/>
          <p:nvPr>
            <p:ph type="title"/>
          </p:nvPr>
        </p:nvSpPr>
        <p:spPr>
          <a:xfrm>
            <a:off x="2231671" y="2880042"/>
            <a:ext cx="10449614" cy="1008014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338"/>
              <a:buFont typeface="Calibri"/>
              <a:buNone/>
              <a:defRPr sz="11338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11"/>
          <p:cNvSpPr/>
          <p:nvPr>
            <p:ph idx="2" type="pic"/>
          </p:nvPr>
        </p:nvSpPr>
        <p:spPr>
          <a:xfrm>
            <a:off x="13773917" y="6220102"/>
            <a:ext cx="16402140" cy="30700453"/>
          </a:xfrm>
          <a:prstGeom prst="rect">
            <a:avLst/>
          </a:prstGeom>
          <a:noFill/>
          <a:ln>
            <a:noFill/>
          </a:ln>
        </p:spPr>
      </p:sp>
      <p:sp>
        <p:nvSpPr>
          <p:cNvPr id="66" name="Google Shape;66;p11"/>
          <p:cNvSpPr txBox="1"/>
          <p:nvPr>
            <p:ph idx="1" type="body"/>
          </p:nvPr>
        </p:nvSpPr>
        <p:spPr>
          <a:xfrm>
            <a:off x="2231671" y="12960191"/>
            <a:ext cx="10449614" cy="240103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5669"/>
              <a:buNone/>
              <a:defRPr sz="5669"/>
            </a:lvl1pPr>
            <a:lvl2pPr indent="-228600" lvl="1" marL="914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960"/>
              <a:buNone/>
              <a:defRPr sz="4960"/>
            </a:lvl2pPr>
            <a:lvl3pPr indent="-228600" lvl="2" marL="1371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4252"/>
              <a:buNone/>
              <a:defRPr sz="4252"/>
            </a:lvl3pPr>
            <a:lvl4pPr indent="-228600" lvl="3" marL="1828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4pPr>
            <a:lvl5pPr indent="-228600" lvl="4" marL="22860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5pPr>
            <a:lvl6pPr indent="-228600" lvl="5" marL="27432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6pPr>
            <a:lvl7pPr indent="-228600" lvl="6" marL="32004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7pPr>
            <a:lvl8pPr indent="-228600" lvl="7" marL="36576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8pPr>
            <a:lvl9pPr indent="-228600" lvl="8" marL="411480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3543"/>
              <a:buNone/>
              <a:defRPr sz="3543"/>
            </a:lvl9pPr>
          </a:lstStyle>
          <a:p/>
        </p:txBody>
      </p:sp>
      <p:sp>
        <p:nvSpPr>
          <p:cNvPr id="67" name="Google Shape;67;p11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1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1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590"/>
              <a:buFont typeface="Calibri"/>
              <a:buNone/>
              <a:defRPr b="0" i="0" sz="1558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858583" lvl="0" marL="457200" marR="0" rtl="0" algn="l">
              <a:lnSpc>
                <a:spcPct val="90000"/>
              </a:lnSpc>
              <a:spcBef>
                <a:spcPts val="3543"/>
              </a:spcBef>
              <a:spcAft>
                <a:spcPts val="0"/>
              </a:spcAft>
              <a:buClr>
                <a:schemeClr val="dk1"/>
              </a:buClr>
              <a:buSzPts val="9921"/>
              <a:buFont typeface="Arial"/>
              <a:buChar char="•"/>
              <a:defRPr b="0" i="0" sz="992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68604" lvl="1" marL="9144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8504"/>
              <a:buFont typeface="Arial"/>
              <a:buChar char="•"/>
              <a:defRPr b="0" i="0" sz="850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678561" lvl="2" marL="13716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7086"/>
              <a:buFont typeface="Arial"/>
              <a:buChar char="•"/>
              <a:defRPr b="0" i="0" sz="708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633603" lvl="3" marL="18288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633603" lvl="4" marL="22860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633603" lvl="5" marL="27432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633603" lvl="6" marL="32004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633603" lvl="7" marL="36576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633603" lvl="8" marL="4114800" marR="0" rtl="0" algn="l">
              <a:lnSpc>
                <a:spcPct val="90000"/>
              </a:lnSpc>
              <a:spcBef>
                <a:spcPts val="1772"/>
              </a:spcBef>
              <a:spcAft>
                <a:spcPts val="0"/>
              </a:spcAft>
              <a:buClr>
                <a:schemeClr val="dk1"/>
              </a:buClr>
              <a:buSzPts val="6378"/>
              <a:buFont typeface="Arial"/>
              <a:buChar char="•"/>
              <a:defRPr b="0" i="0" sz="6378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0" type="dt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1" type="ftr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2" type="sldNum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52"/>
              <a:buFont typeface="Arial"/>
              <a:buNone/>
              <a:defRPr b="0" i="0" sz="4252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"/>
          <p:cNvSpPr/>
          <p:nvPr/>
        </p:nvSpPr>
        <p:spPr>
          <a:xfrm>
            <a:off x="3255982" y="5840171"/>
            <a:ext cx="25815900" cy="23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59075" lIns="118175" spcFirstLastPara="1" rIns="118175" wrap="square" tIns="5907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Luis Alfonso González Pérez</a:t>
            </a:r>
            <a:r>
              <a:rPr b="0" baseline="30000" i="0" lang="en-US" sz="3600" u="none" cap="none" strike="noStrik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1,3</a:t>
            </a:r>
            <a:r>
              <a:rPr b="0" i="0" lang="en-US" sz="3600" u="none" cap="none" strike="noStrik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, Fernando Neri Sánchez</a:t>
            </a:r>
            <a:r>
              <a:rPr b="0" baseline="30000" i="0" lang="en-US" sz="3600" u="none" cap="none" strike="noStrik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2</a:t>
            </a:r>
            <a:r>
              <a:rPr b="0" i="0" lang="en-US" sz="3600" u="none" cap="none" strike="noStrik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 , Gloria Martínez Pérez</a:t>
            </a:r>
            <a:r>
              <a:rPr b="0" baseline="30000" i="0" lang="en-US" sz="3600" u="none" cap="none" strike="noStrik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3</a:t>
            </a:r>
            <a:endParaRPr b="0" baseline="30000" i="0" sz="3600" u="none" cap="none" strike="noStrike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Marisol Ruíz Valderrama</a:t>
            </a:r>
            <a:r>
              <a:rPr b="0" baseline="30000" i="0" lang="en-US" sz="3600" u="none" cap="none" strike="noStrik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3</a:t>
            </a:r>
            <a:endParaRPr b="0" baseline="30000" i="0" sz="3600" u="none" cap="none" strike="noStrike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baseline="30000" i="0" lang="en-US" sz="2400" u="none" cap="none" strike="noStrik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1 </a:t>
            </a:r>
            <a:r>
              <a:rPr b="0" i="0" lang="en-US" sz="2400" u="none" cap="none" strike="noStrik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Posgrado en Ciencias de la Tierra, UNAM.</a:t>
            </a:r>
            <a:endParaRPr b="0" i="0" sz="2400" u="none" cap="none" strike="noStrike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baseline="30000" i="0" lang="en-US" sz="2400" u="none" cap="none" strike="noStrik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2 </a:t>
            </a:r>
            <a:r>
              <a:rPr b="0" i="0" lang="en-US" sz="2400" u="none" cap="none" strike="noStrik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Facultad de Ingeniería, UNAM.</a:t>
            </a:r>
            <a:endParaRPr b="0" i="0" sz="2400" u="none" cap="none" strike="noStrike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baseline="30000" i="0" lang="en-US" sz="2400" u="none" cap="none" strike="noStrik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3 </a:t>
            </a:r>
            <a:r>
              <a:rPr b="0" i="0" lang="en-US" sz="2400" u="none" cap="none" strike="noStrike">
                <a:solidFill>
                  <a:schemeClr val="dk1"/>
                </a:solidFill>
                <a:latin typeface="Montserrat Medium"/>
                <a:ea typeface="Montserrat Medium"/>
                <a:cs typeface="Montserrat Medium"/>
                <a:sym typeface="Montserrat Medium"/>
              </a:rPr>
              <a:t>Instituto de Ciencias de la Atmósfera y Cambio Climático, UNAM.</a:t>
            </a:r>
            <a:endParaRPr b="0" i="0" sz="2400" u="none" cap="none" strike="noStrike">
              <a:solidFill>
                <a:schemeClr val="dk1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-7565097" y="-3029754"/>
            <a:ext cx="5405238" cy="4098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59100" lIns="118225" spcFirstLastPara="1" rIns="118225" wrap="square" tIns="591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27"/>
              <a:buFont typeface="Arial"/>
              <a:buNone/>
            </a:pPr>
            <a:r>
              <a:rPr b="0" i="0" lang="en-US" sz="23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b="0" i="0" lang="en-US" sz="18876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   </a:t>
            </a:r>
            <a:r>
              <a:rPr b="0" i="0" lang="en-US" sz="23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b="0" i="0" lang="en-US" sz="12024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    </a:t>
            </a:r>
            <a:br>
              <a:rPr b="0" i="0" lang="en-US" sz="23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2327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27"/>
              <a:buFont typeface="Arial"/>
              <a:buNone/>
            </a:pPr>
            <a:br>
              <a:rPr b="0" i="0" lang="en-US" sz="2327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2327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4456144" y="3823881"/>
            <a:ext cx="23487000" cy="201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b="1" i="0" lang="en-US" sz="6000" u="none" cap="none" strike="noStrike">
                <a:solidFill>
                  <a:srgbClr val="17223B"/>
                </a:solidFill>
                <a:latin typeface="Montserrat SemiBold"/>
                <a:ea typeface="Montserrat SemiBold"/>
                <a:cs typeface="Montserrat SemiBold"/>
                <a:sym typeface="Montserrat SemiBold"/>
              </a:rPr>
              <a:t>TÍTULO</a:t>
            </a:r>
            <a:endParaRPr sz="6000"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t/>
            </a:r>
            <a:endParaRPr b="1" i="0" sz="6500" u="none" cap="none" strike="noStrike">
              <a:solidFill>
                <a:srgbClr val="17223B"/>
              </a:solidFill>
              <a:latin typeface="Montserrat SemiBold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28436554" y="3823878"/>
            <a:ext cx="3755410" cy="111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0"/>
              <a:buFont typeface="Arial"/>
              <a:buNone/>
            </a:pPr>
            <a:r>
              <a:rPr b="1" i="0" lang="en-US" sz="5000" u="none" cap="none" strike="noStrike">
                <a:solidFill>
                  <a:srgbClr val="002060"/>
                </a:solidFill>
                <a:latin typeface="Montserrat"/>
                <a:ea typeface="Montserrat"/>
                <a:cs typeface="Montserrat"/>
                <a:sym typeface="Montserrat"/>
              </a:rPr>
              <a:t>No. cartel </a:t>
            </a:r>
            <a:endParaRPr b="1" i="0" sz="5000" u="none" cap="none" strike="noStrike">
              <a:solidFill>
                <a:srgbClr val="00206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2024-08-11T22:32:55Z</dcterms:created>
  <dc:creator>Yoalli Hernández Marmolejo</dc:creator>
</cp:coreProperties>
</file>