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9"/>
    <p:restoredTop sz="96197"/>
  </p:normalViewPr>
  <p:slideViewPr>
    <p:cSldViewPr snapToGrid="0">
      <p:cViewPr varScale="1">
        <p:scale>
          <a:sx n="124" d="100"/>
          <a:sy n="124" d="100"/>
        </p:scale>
        <p:origin x="19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A2E01-55F8-C393-1463-9AF037D40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C75214-1C93-D277-F152-AD9E9E372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ABCBC-1969-5A49-CCD6-3609F07E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77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809FE-539F-40FC-E16B-E3B3DA29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E0D5FD-6B76-6AA8-FD91-7113A885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4ABC5F-626A-DB56-8EA1-2179EA90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8183BC-DF07-B9D6-CE81-B559DBD09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001E9-68BF-6815-15FE-2983F5E0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883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F3177-D91A-8FDD-1070-E869179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9C84B-7513-77BA-3F3E-CAB139F77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59DAB5-BDCB-02B9-4967-7EB69A63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414E8-CAC6-AA77-D833-E0CC0E1D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AFAF3E-BB73-060D-708C-3C3A3104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83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3F255-0FD2-84ED-4976-96457E69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C7008A-B1E2-7FE6-F033-79661B636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0287"/>
            <a:ext cx="5181600" cy="387667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BB1F6F-0A97-89D6-51A0-0D73B65AE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0287"/>
            <a:ext cx="5181600" cy="387667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80AAFF-4421-43A0-A35F-12F6ACA9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85A3FC-D68A-9AB8-4EAD-9C32A876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846E76-ADE9-A493-98A5-A9B573C2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29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625E1-6E4C-C640-81FF-E39C67A4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6937"/>
            <a:ext cx="10515600" cy="1325563"/>
          </a:xfrm>
        </p:spPr>
        <p:txBody>
          <a:bodyPr/>
          <a:lstStyle/>
          <a:p>
            <a:r>
              <a:rPr lang="es-MX" dirty="0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2C91EB-EFA1-8851-80CC-5732E7392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1297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5978DA-F757-D8CB-90EC-8AE965AB3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036887"/>
            <a:ext cx="5157787" cy="3178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B93076-7893-B358-ABA6-78557E6CD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21297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8AD702-8224-F13B-26F5-6B8978938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3036887"/>
            <a:ext cx="5183188" cy="31781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92102F-04CA-9610-E1E6-D509BAF9EB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4256E3-6C5B-24F6-942F-F2B9107A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ABADE8-09E3-77BC-9D0E-1FD3C3C3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78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9DCA9-65CE-49AD-BA52-37AC5377C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2CF98E-C904-5DE6-0E75-1E494E87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AC8797-5A23-52BD-9609-8E12BD06A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D93E29-FCCA-7245-9E7F-7027BC5B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3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43D6F1-E15F-D7AD-087C-B3CAE1154B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404C7B-CE4B-0E44-A684-601D0693EF87}" type="datetimeFigureOut">
              <a:rPr lang="es-MX" smtClean="0"/>
              <a:t>12/08/24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409E31-1073-8ADD-8CC9-0F4252644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A5F218-D303-EC89-0AE0-460C470B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818C-3C0B-B84D-8A3F-4F9E012CCC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80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BB5C22A7-8162-ADD5-8976-83E1EE70CD3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119035" y="6417750"/>
            <a:ext cx="12430069" cy="44025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2926BE-E24D-BC66-746E-41F29C660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2511"/>
            <a:ext cx="10515600" cy="1081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 dirty="0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59CE58-295D-5AAF-E5DF-0D42658B4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28863"/>
            <a:ext cx="10515600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884053-B98C-BCB1-7B12-C465173C0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7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Montserrat" pitchFamily="2" charset="77"/>
              </a:defRPr>
            </a:lvl1pPr>
          </a:lstStyle>
          <a:p>
            <a:fld id="{2F80818C-3C0B-B84D-8A3F-4F9E012CCC52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42A6BA44-7245-B417-3EE4-1545767B3AA7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85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9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ontserrat Mediu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05286-2196-F65B-D1BB-42E828ED79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229AF4-254D-5B9E-24AE-C997393272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510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s 1">
      <a:dk1>
        <a:srgbClr val="19223B"/>
      </a:dk1>
      <a:lt1>
        <a:srgbClr val="FFFFFF"/>
      </a:lt1>
      <a:dk2>
        <a:srgbClr val="D1602E"/>
      </a:dk2>
      <a:lt2>
        <a:srgbClr val="E7E6E6"/>
      </a:lt2>
      <a:accent1>
        <a:srgbClr val="2B9671"/>
      </a:accent1>
      <a:accent2>
        <a:srgbClr val="ED7D31"/>
      </a:accent2>
      <a:accent3>
        <a:srgbClr val="004F5B"/>
      </a:accent3>
      <a:accent4>
        <a:srgbClr val="289670"/>
      </a:accent4>
      <a:accent5>
        <a:srgbClr val="CF602E"/>
      </a:accent5>
      <a:accent6>
        <a:srgbClr val="70AD47"/>
      </a:accent6>
      <a:hlink>
        <a:srgbClr val="0563C1"/>
      </a:hlink>
      <a:folHlink>
        <a:srgbClr val="2B967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Montserrat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Yoalli Hernández Marmolejo</dc:creator>
  <cp:lastModifiedBy>Microsoft Office User</cp:lastModifiedBy>
  <cp:revision>2</cp:revision>
  <dcterms:created xsi:type="dcterms:W3CDTF">2024-08-11T06:51:51Z</dcterms:created>
  <dcterms:modified xsi:type="dcterms:W3CDTF">2024-08-13T00:58:32Z</dcterms:modified>
</cp:coreProperties>
</file>