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>
      <p:cViewPr varScale="1">
        <p:scale>
          <a:sx n="127" d="100"/>
          <a:sy n="127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FCCECB5-F3FD-5648-3E72-07B4F7AD8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EEB695-7008-7800-6106-79CD09C68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035AD2-36E6-0301-ECAD-ECC9C779A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45FF-7C1E-EB48-95C2-8F85204A92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27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470AEBE-93F9-3880-F422-1CDC0B27F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66" r="2790"/>
          <a:stretch/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B78534-83AD-4B01-4821-406A5C0880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02120"/>
            <a:ext cx="9305973" cy="12622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11071A-81CD-AFAA-0BCA-3666D45EF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9316" y="6286345"/>
            <a:ext cx="1946051" cy="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819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" id="{7CA4A5C6-9DF3-4A40-85FC-6F4AE399C2D1}" vid="{5F746F94-72F7-C848-B2F6-643FE47F27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0</TotalTime>
  <Words>0</Words>
  <Application>Microsoft Macintosh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Diseño personalizado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Pietro Villalobos</dc:creator>
  <cp:lastModifiedBy>Pietro Villalobos</cp:lastModifiedBy>
  <cp:revision>2</cp:revision>
  <dcterms:created xsi:type="dcterms:W3CDTF">2023-08-11T13:48:57Z</dcterms:created>
  <dcterms:modified xsi:type="dcterms:W3CDTF">2023-08-11T13:50:02Z</dcterms:modified>
</cp:coreProperties>
</file>