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1814398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D74A8-F806-4737-AA5A-0A4EEC689B46}" v="1" dt="2023-09-21T18:50:44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0"/>
    <p:restoredTop sz="96281"/>
  </p:normalViewPr>
  <p:slideViewPr>
    <p:cSldViewPr snapToGrid="0">
      <p:cViewPr>
        <p:scale>
          <a:sx n="20" d="100"/>
          <a:sy n="20" d="100"/>
        </p:scale>
        <p:origin x="2058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Jaramillo" userId="e5ece47228f163ea" providerId="LiveId" clId="{888D74A8-F806-4737-AA5A-0A4EEC689B46}"/>
    <pc:docChg chg="modMainMaster">
      <pc:chgData name="Alejandro Jaramillo" userId="e5ece47228f163ea" providerId="LiveId" clId="{888D74A8-F806-4737-AA5A-0A4EEC689B46}" dt="2023-09-21T18:53:16.979" v="24" actId="1036"/>
      <pc:docMkLst>
        <pc:docMk/>
      </pc:docMkLst>
      <pc:sldMasterChg chg="modSp mod">
        <pc:chgData name="Alejandro Jaramillo" userId="e5ece47228f163ea" providerId="LiveId" clId="{888D74A8-F806-4737-AA5A-0A4EEC689B46}" dt="2023-09-21T18:53:16.979" v="24" actId="1036"/>
        <pc:sldMasterMkLst>
          <pc:docMk/>
          <pc:sldMasterMk cId="1221377234" sldId="2147483672"/>
        </pc:sldMasterMkLst>
        <pc:picChg chg="mod">
          <ac:chgData name="Alejandro Jaramillo" userId="e5ece47228f163ea" providerId="LiveId" clId="{888D74A8-F806-4737-AA5A-0A4EEC689B46}" dt="2023-09-21T18:51:40.701" v="7" actId="1076"/>
          <ac:picMkLst>
            <pc:docMk/>
            <pc:sldMasterMk cId="1221377234" sldId="2147483672"/>
            <ac:picMk id="3" creationId="{53B78534-83AD-4B01-4821-406A5C08802C}"/>
          </ac:picMkLst>
        </pc:picChg>
        <pc:picChg chg="mod">
          <ac:chgData name="Alejandro Jaramillo" userId="e5ece47228f163ea" providerId="LiveId" clId="{888D74A8-F806-4737-AA5A-0A4EEC689B46}" dt="2023-09-21T18:53:16.979" v="24" actId="1036"/>
          <ac:picMkLst>
            <pc:docMk/>
            <pc:sldMasterMk cId="1221377234" sldId="2147483672"/>
            <ac:picMk id="5" creationId="{1711071A-81CD-AFAA-0BCA-3666D45EF58E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FCCECB5-F3FD-5648-3E72-07B4F7AD8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EEB695-7008-7800-6106-79CD09C68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035AD2-36E6-0301-ECAD-ECC9C779A7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45FF-7C1E-EB48-95C2-8F85204A92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27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2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470AEBE-93F9-3880-F422-1CDC0B27F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66" r="2790"/>
          <a:stretch/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B78534-83AD-4B01-4821-406A5C088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501"/>
          <a:stretch/>
        </p:blipFill>
        <p:spPr>
          <a:xfrm>
            <a:off x="511519" y="0"/>
            <a:ext cx="31376249" cy="56997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11071A-81CD-AFAA-0BCA-3666D45EF5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615590" y="40661512"/>
            <a:ext cx="10464682" cy="22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8194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" id="{7CA4A5C6-9DF3-4A40-85FC-6F4AE399C2D1}" vid="{5F746F94-72F7-C848-B2F6-643FE47F27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personalizado</Template>
  <TotalTime>6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Diseño personalizado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Pietro Villalobos</dc:creator>
  <cp:lastModifiedBy>Alejandro Jaramillo</cp:lastModifiedBy>
  <cp:revision>3</cp:revision>
  <dcterms:created xsi:type="dcterms:W3CDTF">2023-08-11T13:48:57Z</dcterms:created>
  <dcterms:modified xsi:type="dcterms:W3CDTF">2023-09-21T18:53:19Z</dcterms:modified>
</cp:coreProperties>
</file>