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Lst>
  <p:notesMasterIdLst>
    <p:notesMasterId r:id="rId7"/>
  </p:notesMasterIdLst>
  <p:sldIdLst>
    <p:sldId id="256" r:id="rId3"/>
    <p:sldId id="257" r:id="rId4"/>
    <p:sldId id="258" r:id="rId5"/>
    <p:sldId id="273" r:id="rId6"/>
  </p:sldIdLst>
  <p:sldSz cx="9144000" cy="5143500" type="screen16x9"/>
  <p:notesSz cx="6858000" cy="9144000"/>
  <p:embeddedFontLst>
    <p:embeddedFont>
      <p:font typeface="Nunito" pitchFamily="2" charset="77"/>
      <p:regular r:id="rId8"/>
      <p:bold r:id="rId9"/>
      <p:italic r:id="rId10"/>
      <p:boldItalic r:id="rId11"/>
    </p:embeddedFont>
    <p:embeddedFont>
      <p:font typeface="Nunito Medium" pitchFamily="2" charset="77"/>
      <p:regular r:id="rId12"/>
      <p:bold r:id="rId13"/>
      <p:italic r:id="rId14"/>
      <p:boldItalic r:id="rId15"/>
    </p:embeddedFont>
    <p:embeddedFont>
      <p:font typeface="Nunito SemiBold" panose="020F0502020204030204" pitchFamily="3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430">
          <p15:clr>
            <a:srgbClr val="A4A3A4"/>
          </p15:clr>
        </p15:guide>
        <p15:guide id="2" pos="216">
          <p15:clr>
            <a:srgbClr val="9AA0A6"/>
          </p15:clr>
        </p15:guide>
        <p15:guide id="3" orient="horz" pos="499">
          <p15:clr>
            <a:srgbClr val="9AA0A6"/>
          </p15:clr>
        </p15:guide>
        <p15:guide id="4" pos="1978">
          <p15:clr>
            <a:srgbClr val="9AA0A6"/>
          </p15:clr>
        </p15:guide>
        <p15:guide id="5" orient="horz" pos="1034">
          <p15:clr>
            <a:srgbClr val="9AA0A6"/>
          </p15:clr>
        </p15:guide>
        <p15:guide id="6"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3CEBAC-4678-43DC-AE19-9FCEBA111C28}">
  <a:tblStyle styleId="{8A3CEBAC-4678-43DC-AE19-9FCEBA111C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7"/>
  </p:normalViewPr>
  <p:slideViewPr>
    <p:cSldViewPr snapToGrid="0">
      <p:cViewPr varScale="1">
        <p:scale>
          <a:sx n="181" d="100"/>
          <a:sy n="181" d="100"/>
        </p:scale>
        <p:origin x="184" y="192"/>
      </p:cViewPr>
      <p:guideLst>
        <p:guide pos="5430"/>
        <p:guide pos="216"/>
        <p:guide orient="horz" pos="499"/>
        <p:guide pos="1978"/>
        <p:guide orient="horz" pos="1034"/>
        <p:guide pos="7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font" Target="fonts/font16.fntdata"/><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ef50852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6ef50852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ca3dea3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ca3dea3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867266728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867266728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6cb6eda7bf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16cb6eda7bf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sp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8" name="Google Shape;58;p14"/>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eño personalizado 1">
  <p:cSld name="CUSTOM">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05075" y="440550"/>
            <a:ext cx="8180700" cy="572700"/>
          </a:xfrm>
          <a:prstGeom prst="rect">
            <a:avLst/>
          </a:prstGeom>
        </p:spPr>
        <p:txBody>
          <a:bodyPr spcFirstLastPara="1" wrap="square" lIns="91425" tIns="91425" rIns="91425" bIns="91425" anchor="t" anchorCtr="0">
            <a:spAutoFit/>
          </a:bodyPr>
          <a:lstStyle>
            <a:lvl1pPr lvl="0" rtl="0">
              <a:spcBef>
                <a:spcPts val="0"/>
              </a:spcBef>
              <a:spcAft>
                <a:spcPts val="0"/>
              </a:spcAft>
              <a:buClr>
                <a:schemeClr val="accent2"/>
              </a:buClr>
              <a:buSzPts val="2700"/>
              <a:buNone/>
              <a:defRPr>
                <a:solidFill>
                  <a:schemeClr val="accent2"/>
                </a:solidFill>
              </a:defRPr>
            </a:lvl1pPr>
            <a:lvl2pPr lvl="1" rtl="0">
              <a:spcBef>
                <a:spcPts val="0"/>
              </a:spcBef>
              <a:spcAft>
                <a:spcPts val="0"/>
              </a:spcAft>
              <a:buClr>
                <a:schemeClr val="accent2"/>
              </a:buClr>
              <a:buSzPts val="2700"/>
              <a:buNone/>
              <a:defRPr>
                <a:solidFill>
                  <a:schemeClr val="accent2"/>
                </a:solidFill>
                <a:latin typeface="Verdana"/>
                <a:ea typeface="Verdana"/>
                <a:cs typeface="Verdana"/>
                <a:sym typeface="Verdana"/>
              </a:defRPr>
            </a:lvl2pPr>
            <a:lvl3pPr lvl="2" rtl="0">
              <a:spcBef>
                <a:spcPts val="0"/>
              </a:spcBef>
              <a:spcAft>
                <a:spcPts val="0"/>
              </a:spcAft>
              <a:buClr>
                <a:schemeClr val="accent2"/>
              </a:buClr>
              <a:buSzPts val="2700"/>
              <a:buNone/>
              <a:defRPr>
                <a:solidFill>
                  <a:schemeClr val="accent2"/>
                </a:solidFill>
                <a:latin typeface="Verdana"/>
                <a:ea typeface="Verdana"/>
                <a:cs typeface="Verdana"/>
                <a:sym typeface="Verdana"/>
              </a:defRPr>
            </a:lvl3pPr>
            <a:lvl4pPr lvl="3" rtl="0">
              <a:spcBef>
                <a:spcPts val="0"/>
              </a:spcBef>
              <a:spcAft>
                <a:spcPts val="0"/>
              </a:spcAft>
              <a:buClr>
                <a:schemeClr val="accent2"/>
              </a:buClr>
              <a:buSzPts val="2700"/>
              <a:buNone/>
              <a:defRPr>
                <a:solidFill>
                  <a:schemeClr val="accent2"/>
                </a:solidFill>
                <a:latin typeface="Verdana"/>
                <a:ea typeface="Verdana"/>
                <a:cs typeface="Verdana"/>
                <a:sym typeface="Verdana"/>
              </a:defRPr>
            </a:lvl4pPr>
            <a:lvl5pPr lvl="4" rtl="0">
              <a:spcBef>
                <a:spcPts val="0"/>
              </a:spcBef>
              <a:spcAft>
                <a:spcPts val="0"/>
              </a:spcAft>
              <a:buClr>
                <a:schemeClr val="accent2"/>
              </a:buClr>
              <a:buSzPts val="2700"/>
              <a:buNone/>
              <a:defRPr>
                <a:solidFill>
                  <a:schemeClr val="accent2"/>
                </a:solidFill>
                <a:latin typeface="Verdana"/>
                <a:ea typeface="Verdana"/>
                <a:cs typeface="Verdana"/>
                <a:sym typeface="Verdana"/>
              </a:defRPr>
            </a:lvl5pPr>
            <a:lvl6pPr lvl="5" rtl="0">
              <a:spcBef>
                <a:spcPts val="0"/>
              </a:spcBef>
              <a:spcAft>
                <a:spcPts val="0"/>
              </a:spcAft>
              <a:buClr>
                <a:schemeClr val="accent2"/>
              </a:buClr>
              <a:buSzPts val="2700"/>
              <a:buNone/>
              <a:defRPr>
                <a:solidFill>
                  <a:schemeClr val="accent2"/>
                </a:solidFill>
                <a:latin typeface="Verdana"/>
                <a:ea typeface="Verdana"/>
                <a:cs typeface="Verdana"/>
                <a:sym typeface="Verdana"/>
              </a:defRPr>
            </a:lvl6pPr>
            <a:lvl7pPr lvl="6" rtl="0">
              <a:spcBef>
                <a:spcPts val="0"/>
              </a:spcBef>
              <a:spcAft>
                <a:spcPts val="0"/>
              </a:spcAft>
              <a:buClr>
                <a:schemeClr val="accent2"/>
              </a:buClr>
              <a:buSzPts val="2700"/>
              <a:buNone/>
              <a:defRPr>
                <a:solidFill>
                  <a:schemeClr val="accent2"/>
                </a:solidFill>
                <a:latin typeface="Verdana"/>
                <a:ea typeface="Verdana"/>
                <a:cs typeface="Verdana"/>
                <a:sym typeface="Verdana"/>
              </a:defRPr>
            </a:lvl7pPr>
            <a:lvl8pPr lvl="7" rtl="0">
              <a:spcBef>
                <a:spcPts val="0"/>
              </a:spcBef>
              <a:spcAft>
                <a:spcPts val="0"/>
              </a:spcAft>
              <a:buClr>
                <a:schemeClr val="accent2"/>
              </a:buClr>
              <a:buSzPts val="2700"/>
              <a:buNone/>
              <a:defRPr>
                <a:solidFill>
                  <a:schemeClr val="accent2"/>
                </a:solidFill>
                <a:latin typeface="Verdana"/>
                <a:ea typeface="Verdana"/>
                <a:cs typeface="Verdana"/>
                <a:sym typeface="Verdana"/>
              </a:defRPr>
            </a:lvl8pPr>
            <a:lvl9pPr lvl="8" rtl="0">
              <a:spcBef>
                <a:spcPts val="0"/>
              </a:spcBef>
              <a:spcAft>
                <a:spcPts val="0"/>
              </a:spcAft>
              <a:buClr>
                <a:schemeClr val="accent2"/>
              </a:buClr>
              <a:buSzPts val="2700"/>
              <a:buNone/>
              <a:defRPr>
                <a:solidFill>
                  <a:schemeClr val="accent2"/>
                </a:solidFill>
                <a:latin typeface="Verdana"/>
                <a:ea typeface="Verdana"/>
                <a:cs typeface="Verdana"/>
                <a:sym typeface="Verdana"/>
              </a:defRPr>
            </a:lvl9pPr>
          </a:lstStyle>
          <a:p>
            <a:endParaRPr/>
          </a:p>
        </p:txBody>
      </p:sp>
      <p:sp>
        <p:nvSpPr>
          <p:cNvPr id="61" name="Google Shape;61;p15"/>
          <p:cNvSpPr/>
          <p:nvPr/>
        </p:nvSpPr>
        <p:spPr>
          <a:xfrm>
            <a:off x="161950" y="526575"/>
            <a:ext cx="63900" cy="4635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atin typeface="Verdana"/>
                <a:ea typeface="Verdana"/>
                <a:cs typeface="Verdana"/>
                <a:sym typeface="Verdana"/>
              </a:defRPr>
            </a:lvl1pPr>
            <a:lvl2pPr lvl="1" rtl="0">
              <a:buNone/>
              <a:defRPr sz="1300">
                <a:latin typeface="Verdana"/>
                <a:ea typeface="Verdana"/>
                <a:cs typeface="Verdana"/>
                <a:sym typeface="Verdana"/>
              </a:defRPr>
            </a:lvl2pPr>
            <a:lvl3pPr lvl="2" rtl="0">
              <a:buNone/>
              <a:defRPr sz="1300">
                <a:latin typeface="Verdana"/>
                <a:ea typeface="Verdana"/>
                <a:cs typeface="Verdana"/>
                <a:sym typeface="Verdana"/>
              </a:defRPr>
            </a:lvl3pPr>
            <a:lvl4pPr lvl="3" rtl="0">
              <a:buNone/>
              <a:defRPr sz="1300">
                <a:latin typeface="Verdana"/>
                <a:ea typeface="Verdana"/>
                <a:cs typeface="Verdana"/>
                <a:sym typeface="Verdana"/>
              </a:defRPr>
            </a:lvl4pPr>
            <a:lvl5pPr lvl="4" rtl="0">
              <a:buNone/>
              <a:defRPr sz="1300">
                <a:latin typeface="Verdana"/>
                <a:ea typeface="Verdana"/>
                <a:cs typeface="Verdana"/>
                <a:sym typeface="Verdana"/>
              </a:defRPr>
            </a:lvl5pPr>
            <a:lvl6pPr lvl="5" rtl="0">
              <a:buNone/>
              <a:defRPr sz="1300">
                <a:latin typeface="Verdana"/>
                <a:ea typeface="Verdana"/>
                <a:cs typeface="Verdana"/>
                <a:sym typeface="Verdana"/>
              </a:defRPr>
            </a:lvl6pPr>
            <a:lvl7pPr lvl="6" rtl="0">
              <a:buNone/>
              <a:defRPr sz="1300">
                <a:latin typeface="Verdana"/>
                <a:ea typeface="Verdana"/>
                <a:cs typeface="Verdana"/>
                <a:sym typeface="Verdana"/>
              </a:defRPr>
            </a:lvl7pPr>
            <a:lvl8pPr lvl="7" rtl="0">
              <a:buNone/>
              <a:defRPr sz="1300">
                <a:latin typeface="Verdana"/>
                <a:ea typeface="Verdana"/>
                <a:cs typeface="Verdana"/>
                <a:sym typeface="Verdana"/>
              </a:defRPr>
            </a:lvl8pPr>
            <a:lvl9pPr lvl="8" rtl="0">
              <a:buNone/>
              <a:defRPr sz="1300">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‹Nº›</a:t>
            </a:fld>
            <a:endParaRPr/>
          </a:p>
        </p:txBody>
      </p:sp>
      <p:pic>
        <p:nvPicPr>
          <p:cNvPr id="63" name="Google Shape;63;p15"/>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rtl="0">
              <a:spcBef>
                <a:spcPts val="0"/>
              </a:spcBef>
              <a:spcAft>
                <a:spcPts val="0"/>
              </a:spcAft>
              <a:buClr>
                <a:schemeClr val="accent2"/>
              </a:buClr>
              <a:buSzPts val="3600"/>
              <a:buNone/>
              <a:defRPr sz="36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67" name="Google Shape;67;p16"/>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rtl="0">
              <a:spcBef>
                <a:spcPts val="0"/>
              </a:spcBef>
              <a:spcAft>
                <a:spcPts val="0"/>
              </a:spcAft>
              <a:buClr>
                <a:schemeClr val="accent2"/>
              </a:buClr>
              <a:buSzPts val="2700"/>
              <a:buNone/>
              <a:defRPr>
                <a:solidFill>
                  <a:schemeClr val="accent2"/>
                </a:solidFill>
              </a:defRPr>
            </a:lvl1pPr>
            <a:lvl2pPr lvl="1" rtl="0">
              <a:spcBef>
                <a:spcPts val="0"/>
              </a:spcBef>
              <a:spcAft>
                <a:spcPts val="0"/>
              </a:spcAft>
              <a:buClr>
                <a:schemeClr val="accent2"/>
              </a:buClr>
              <a:buSzPts val="2700"/>
              <a:buNone/>
              <a:defRPr>
                <a:solidFill>
                  <a:schemeClr val="accent2"/>
                </a:solidFill>
              </a:defRPr>
            </a:lvl2pPr>
            <a:lvl3pPr lvl="2" rtl="0">
              <a:spcBef>
                <a:spcPts val="0"/>
              </a:spcBef>
              <a:spcAft>
                <a:spcPts val="0"/>
              </a:spcAft>
              <a:buClr>
                <a:schemeClr val="accent2"/>
              </a:buClr>
              <a:buSzPts val="2700"/>
              <a:buNone/>
              <a:defRPr>
                <a:solidFill>
                  <a:schemeClr val="accent2"/>
                </a:solidFill>
              </a:defRPr>
            </a:lvl3pPr>
            <a:lvl4pPr lvl="3" rtl="0">
              <a:spcBef>
                <a:spcPts val="0"/>
              </a:spcBef>
              <a:spcAft>
                <a:spcPts val="0"/>
              </a:spcAft>
              <a:buClr>
                <a:schemeClr val="accent2"/>
              </a:buClr>
              <a:buSzPts val="2700"/>
              <a:buNone/>
              <a:defRPr>
                <a:solidFill>
                  <a:schemeClr val="accent2"/>
                </a:solidFill>
              </a:defRPr>
            </a:lvl4pPr>
            <a:lvl5pPr lvl="4" rtl="0">
              <a:spcBef>
                <a:spcPts val="0"/>
              </a:spcBef>
              <a:spcAft>
                <a:spcPts val="0"/>
              </a:spcAft>
              <a:buClr>
                <a:schemeClr val="accent2"/>
              </a:buClr>
              <a:buSzPts val="2700"/>
              <a:buNone/>
              <a:defRPr>
                <a:solidFill>
                  <a:schemeClr val="accent2"/>
                </a:solidFill>
              </a:defRPr>
            </a:lvl5pPr>
            <a:lvl6pPr lvl="5" rtl="0">
              <a:spcBef>
                <a:spcPts val="0"/>
              </a:spcBef>
              <a:spcAft>
                <a:spcPts val="0"/>
              </a:spcAft>
              <a:buClr>
                <a:schemeClr val="accent2"/>
              </a:buClr>
              <a:buSzPts val="2700"/>
              <a:buNone/>
              <a:defRPr>
                <a:solidFill>
                  <a:schemeClr val="accent2"/>
                </a:solidFill>
              </a:defRPr>
            </a:lvl6pPr>
            <a:lvl7pPr lvl="6" rtl="0">
              <a:spcBef>
                <a:spcPts val="0"/>
              </a:spcBef>
              <a:spcAft>
                <a:spcPts val="0"/>
              </a:spcAft>
              <a:buClr>
                <a:schemeClr val="accent2"/>
              </a:buClr>
              <a:buSzPts val="2700"/>
              <a:buNone/>
              <a:defRPr>
                <a:solidFill>
                  <a:schemeClr val="accent2"/>
                </a:solidFill>
              </a:defRPr>
            </a:lvl7pPr>
            <a:lvl8pPr lvl="7" rtl="0">
              <a:spcBef>
                <a:spcPts val="0"/>
              </a:spcBef>
              <a:spcAft>
                <a:spcPts val="0"/>
              </a:spcAft>
              <a:buClr>
                <a:schemeClr val="accent2"/>
              </a:buClr>
              <a:buSzPts val="2700"/>
              <a:buNone/>
              <a:defRPr>
                <a:solidFill>
                  <a:schemeClr val="accent2"/>
                </a:solidFill>
              </a:defRPr>
            </a:lvl8pPr>
            <a:lvl9pPr lvl="8" rtl="0">
              <a:spcBef>
                <a:spcPts val="0"/>
              </a:spcBef>
              <a:spcAft>
                <a:spcPts val="0"/>
              </a:spcAft>
              <a:buClr>
                <a:schemeClr val="accent2"/>
              </a:buClr>
              <a:buSzPts val="2700"/>
              <a:buNone/>
              <a:defRPr>
                <a:solidFill>
                  <a:schemeClr val="accent2"/>
                </a:solidFill>
              </a:defRPr>
            </a:lvl9pPr>
          </a:lstStyle>
          <a:p>
            <a:endParaRPr/>
          </a:p>
        </p:txBody>
      </p:sp>
      <p:sp>
        <p:nvSpPr>
          <p:cNvPr id="70" name="Google Shape;7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1" name="Google Shape;7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2" name="Google Shape;72;p17"/>
          <p:cNvSpPr/>
          <p:nvPr/>
        </p:nvSpPr>
        <p:spPr>
          <a:xfrm>
            <a:off x="-33825" y="445025"/>
            <a:ext cx="222300" cy="57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17"/>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rtl="0">
              <a:spcBef>
                <a:spcPts val="0"/>
              </a:spcBef>
              <a:spcAft>
                <a:spcPts val="0"/>
              </a:spcAft>
              <a:buClr>
                <a:schemeClr val="accent2"/>
              </a:buClr>
              <a:buSzPts val="2700"/>
              <a:buNone/>
              <a:defRPr>
                <a:solidFill>
                  <a:schemeClr val="accent2"/>
                </a:solidFill>
              </a:defRPr>
            </a:lvl1pPr>
            <a:lvl2pPr lvl="1" rtl="0">
              <a:spcBef>
                <a:spcPts val="0"/>
              </a:spcBef>
              <a:spcAft>
                <a:spcPts val="0"/>
              </a:spcAft>
              <a:buClr>
                <a:schemeClr val="accent2"/>
              </a:buClr>
              <a:buSzPts val="2700"/>
              <a:buNone/>
              <a:defRPr>
                <a:solidFill>
                  <a:schemeClr val="accent2"/>
                </a:solidFill>
              </a:defRPr>
            </a:lvl2pPr>
            <a:lvl3pPr lvl="2" rtl="0">
              <a:spcBef>
                <a:spcPts val="0"/>
              </a:spcBef>
              <a:spcAft>
                <a:spcPts val="0"/>
              </a:spcAft>
              <a:buClr>
                <a:schemeClr val="accent2"/>
              </a:buClr>
              <a:buSzPts val="2700"/>
              <a:buNone/>
              <a:defRPr>
                <a:solidFill>
                  <a:schemeClr val="accent2"/>
                </a:solidFill>
              </a:defRPr>
            </a:lvl3pPr>
            <a:lvl4pPr lvl="3" rtl="0">
              <a:spcBef>
                <a:spcPts val="0"/>
              </a:spcBef>
              <a:spcAft>
                <a:spcPts val="0"/>
              </a:spcAft>
              <a:buClr>
                <a:schemeClr val="accent2"/>
              </a:buClr>
              <a:buSzPts val="2700"/>
              <a:buNone/>
              <a:defRPr>
                <a:solidFill>
                  <a:schemeClr val="accent2"/>
                </a:solidFill>
              </a:defRPr>
            </a:lvl4pPr>
            <a:lvl5pPr lvl="4" rtl="0">
              <a:spcBef>
                <a:spcPts val="0"/>
              </a:spcBef>
              <a:spcAft>
                <a:spcPts val="0"/>
              </a:spcAft>
              <a:buClr>
                <a:schemeClr val="accent2"/>
              </a:buClr>
              <a:buSzPts val="2700"/>
              <a:buNone/>
              <a:defRPr>
                <a:solidFill>
                  <a:schemeClr val="accent2"/>
                </a:solidFill>
              </a:defRPr>
            </a:lvl5pPr>
            <a:lvl6pPr lvl="5" rtl="0">
              <a:spcBef>
                <a:spcPts val="0"/>
              </a:spcBef>
              <a:spcAft>
                <a:spcPts val="0"/>
              </a:spcAft>
              <a:buClr>
                <a:schemeClr val="accent2"/>
              </a:buClr>
              <a:buSzPts val="2700"/>
              <a:buNone/>
              <a:defRPr>
                <a:solidFill>
                  <a:schemeClr val="accent2"/>
                </a:solidFill>
              </a:defRPr>
            </a:lvl6pPr>
            <a:lvl7pPr lvl="6" rtl="0">
              <a:spcBef>
                <a:spcPts val="0"/>
              </a:spcBef>
              <a:spcAft>
                <a:spcPts val="0"/>
              </a:spcAft>
              <a:buClr>
                <a:schemeClr val="accent2"/>
              </a:buClr>
              <a:buSzPts val="2700"/>
              <a:buNone/>
              <a:defRPr>
                <a:solidFill>
                  <a:schemeClr val="accent2"/>
                </a:solidFill>
              </a:defRPr>
            </a:lvl7pPr>
            <a:lvl8pPr lvl="7" rtl="0">
              <a:spcBef>
                <a:spcPts val="0"/>
              </a:spcBef>
              <a:spcAft>
                <a:spcPts val="0"/>
              </a:spcAft>
              <a:buClr>
                <a:schemeClr val="accent2"/>
              </a:buClr>
              <a:buSzPts val="2700"/>
              <a:buNone/>
              <a:defRPr>
                <a:solidFill>
                  <a:schemeClr val="accent2"/>
                </a:solidFill>
              </a:defRPr>
            </a:lvl8pPr>
            <a:lvl9pPr lvl="8" rtl="0">
              <a:spcBef>
                <a:spcPts val="0"/>
              </a:spcBef>
              <a:spcAft>
                <a:spcPts val="0"/>
              </a:spcAft>
              <a:buClr>
                <a:schemeClr val="accent2"/>
              </a:buClr>
              <a:buSzPts val="2700"/>
              <a:buNone/>
              <a:defRPr>
                <a:solidFill>
                  <a:schemeClr val="accent2"/>
                </a:solidFill>
              </a:defRPr>
            </a:lvl9pPr>
          </a:lstStyle>
          <a:p>
            <a:endParaRPr/>
          </a:p>
        </p:txBody>
      </p:sp>
      <p:sp>
        <p:nvSpPr>
          <p:cNvPr id="76" name="Google Shape;76;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9" name="Google Shape;79;p18"/>
          <p:cNvSpPr/>
          <p:nvPr/>
        </p:nvSpPr>
        <p:spPr>
          <a:xfrm>
            <a:off x="124300" y="0"/>
            <a:ext cx="120600" cy="90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8"/>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84" name="Google Shape;84;p19"/>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Google Shape;87;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89" name="Google Shape;89;p20"/>
          <p:cNvSpPr/>
          <p:nvPr/>
        </p:nvSpPr>
        <p:spPr>
          <a:xfrm>
            <a:off x="124300" y="0"/>
            <a:ext cx="50400" cy="518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20"/>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94" name="Google Shape;94;p21"/>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8" name="Google Shape;98;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0" name="Google Shape;10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101" name="Google Shape;101;p22"/>
          <p:cNvPicPr preferRelativeResize="0"/>
          <p:nvPr/>
        </p:nvPicPr>
        <p:blipFill rotWithShape="1">
          <a:blip r:embed="rId2">
            <a:alphaModFix/>
          </a:blip>
          <a:srcRect l="-5212" r="-5223"/>
          <a:stretch/>
        </p:blipFill>
        <p:spPr>
          <a:xfrm>
            <a:off x="7653026" y="152475"/>
            <a:ext cx="1360152" cy="3033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4" name="Google Shape;10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105" name="Google Shape;105;p23"/>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9" name="Google Shape;10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110" name="Google Shape;110;p24"/>
          <p:cNvPicPr preferRelativeResize="0"/>
          <p:nvPr/>
        </p:nvPicPr>
        <p:blipFill>
          <a:blip r:embed="rId2">
            <a:alphaModFix/>
          </a:blip>
          <a:stretch>
            <a:fillRect/>
          </a:stretch>
        </p:blipFill>
        <p:spPr>
          <a:xfrm>
            <a:off x="7603625" y="150475"/>
            <a:ext cx="1417523" cy="3490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_AND_BODY_1">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311760" y="1029600"/>
            <a:ext cx="8520000" cy="17673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2700"/>
              <a:buNone/>
              <a:defRPr/>
            </a:lvl1pPr>
            <a:lvl2pPr lvl="1" algn="l" rtl="0">
              <a:spcBef>
                <a:spcPts val="0"/>
              </a:spcBef>
              <a:spcAft>
                <a:spcPts val="0"/>
              </a:spcAft>
              <a:buSzPts val="2700"/>
              <a:buNone/>
              <a:defRPr/>
            </a:lvl2pPr>
            <a:lvl3pPr lvl="2" algn="l" rtl="0">
              <a:spcBef>
                <a:spcPts val="0"/>
              </a:spcBef>
              <a:spcAft>
                <a:spcPts val="0"/>
              </a:spcAft>
              <a:buSzPts val="2700"/>
              <a:buNone/>
              <a:defRPr/>
            </a:lvl3pPr>
            <a:lvl4pPr lvl="3" algn="l" rtl="0">
              <a:spcBef>
                <a:spcPts val="0"/>
              </a:spcBef>
              <a:spcAft>
                <a:spcPts val="0"/>
              </a:spcAft>
              <a:buSzPts val="2700"/>
              <a:buNone/>
              <a:defRPr/>
            </a:lvl4pPr>
            <a:lvl5pPr lvl="4" algn="l" rtl="0">
              <a:spcBef>
                <a:spcPts val="0"/>
              </a:spcBef>
              <a:spcAft>
                <a:spcPts val="0"/>
              </a:spcAft>
              <a:buSzPts val="2700"/>
              <a:buNone/>
              <a:defRPr/>
            </a:lvl5pPr>
            <a:lvl6pPr lvl="5" algn="l" rtl="0">
              <a:spcBef>
                <a:spcPts val="0"/>
              </a:spcBef>
              <a:spcAft>
                <a:spcPts val="0"/>
              </a:spcAft>
              <a:buSzPts val="2700"/>
              <a:buNone/>
              <a:defRPr/>
            </a:lvl6pPr>
            <a:lvl7pPr lvl="6" algn="l" rtl="0">
              <a:spcBef>
                <a:spcPts val="0"/>
              </a:spcBef>
              <a:spcAft>
                <a:spcPts val="0"/>
              </a:spcAft>
              <a:buSzPts val="2700"/>
              <a:buNone/>
              <a:defRPr/>
            </a:lvl7pPr>
            <a:lvl8pPr lvl="7" algn="l" rtl="0">
              <a:spcBef>
                <a:spcPts val="0"/>
              </a:spcBef>
              <a:spcAft>
                <a:spcPts val="0"/>
              </a:spcAft>
              <a:buSzPts val="2700"/>
              <a:buNone/>
              <a:defRPr/>
            </a:lvl8pPr>
            <a:lvl9pPr lvl="8" algn="l" rtl="0">
              <a:spcBef>
                <a:spcPts val="0"/>
              </a:spcBef>
              <a:spcAft>
                <a:spcPts val="0"/>
              </a:spcAft>
              <a:buSzPts val="2700"/>
              <a:buNone/>
              <a:defRPr/>
            </a:lvl9pPr>
          </a:lstStyle>
          <a:p>
            <a:endParaRPr/>
          </a:p>
        </p:txBody>
      </p:sp>
      <p:sp>
        <p:nvSpPr>
          <p:cNvPr id="115" name="Google Shape;115;p26"/>
          <p:cNvSpPr txBox="1">
            <a:spLocks noGrp="1"/>
          </p:cNvSpPr>
          <p:nvPr>
            <p:ph type="subTitle" idx="1"/>
          </p:nvPr>
        </p:nvSpPr>
        <p:spPr>
          <a:xfrm>
            <a:off x="457200" y="1203480"/>
            <a:ext cx="8229300" cy="29829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1800"/>
              <a:buNone/>
              <a:defRPr/>
            </a:lvl1pPr>
            <a:lvl2pPr lvl="1" algn="l" rtl="0">
              <a:spcBef>
                <a:spcPts val="1200"/>
              </a:spcBef>
              <a:spcAft>
                <a:spcPts val="0"/>
              </a:spcAft>
              <a:buSzPts val="1400"/>
              <a:buNone/>
              <a:defRPr/>
            </a:lvl2pPr>
            <a:lvl3pPr lvl="2" algn="l" rtl="0">
              <a:spcBef>
                <a:spcPts val="1200"/>
              </a:spcBef>
              <a:spcAft>
                <a:spcPts val="0"/>
              </a:spcAft>
              <a:buSzPts val="1400"/>
              <a:buNone/>
              <a:defRPr/>
            </a:lvl3pPr>
            <a:lvl4pPr lvl="3" algn="l" rtl="0">
              <a:spcBef>
                <a:spcPts val="1200"/>
              </a:spcBef>
              <a:spcAft>
                <a:spcPts val="0"/>
              </a:spcAft>
              <a:buSzPts val="1400"/>
              <a:buNone/>
              <a:defRPr/>
            </a:lvl4pPr>
            <a:lvl5pPr lvl="4" algn="l" rtl="0">
              <a:spcBef>
                <a:spcPts val="1200"/>
              </a:spcBef>
              <a:spcAft>
                <a:spcPts val="0"/>
              </a:spcAft>
              <a:buSzPts val="1400"/>
              <a:buNone/>
              <a:defRPr/>
            </a:lvl5pPr>
            <a:lvl6pPr lvl="5" algn="l" rtl="0">
              <a:spcBef>
                <a:spcPts val="1200"/>
              </a:spcBef>
              <a:spcAft>
                <a:spcPts val="0"/>
              </a:spcAft>
              <a:buSzPts val="1400"/>
              <a:buNone/>
              <a:defRPr/>
            </a:lvl6pPr>
            <a:lvl7pPr lvl="6" algn="l" rtl="0">
              <a:spcBef>
                <a:spcPts val="1200"/>
              </a:spcBef>
              <a:spcAft>
                <a:spcPts val="0"/>
              </a:spcAft>
              <a:buSzPts val="1400"/>
              <a:buNone/>
              <a:defRPr/>
            </a:lvl7pPr>
            <a:lvl8pPr lvl="7" algn="l" rtl="0">
              <a:spcBef>
                <a:spcPts val="1200"/>
              </a:spcBef>
              <a:spcAft>
                <a:spcPts val="0"/>
              </a:spcAft>
              <a:buSzPts val="1400"/>
              <a:buNone/>
              <a:defRPr/>
            </a:lvl8pPr>
            <a:lvl9pPr lvl="8" algn="l" rtl="0">
              <a:spcBef>
                <a:spcPts val="1200"/>
              </a:spcBef>
              <a:spcAft>
                <a:spcPts val="1200"/>
              </a:spcAft>
              <a:buSzPts val="1400"/>
              <a:buNone/>
              <a:defRPr/>
            </a:lvl9pPr>
          </a:lstStyle>
          <a:p>
            <a:endParaRPr/>
          </a:p>
        </p:txBody>
      </p:sp>
      <p:pic>
        <p:nvPicPr>
          <p:cNvPr id="116" name="Google Shape;116;p26"/>
          <p:cNvPicPr preferRelativeResize="0"/>
          <p:nvPr/>
        </p:nvPicPr>
        <p:blipFill>
          <a:blip r:embed="rId2">
            <a:alphaModFix/>
          </a:blip>
          <a:stretch>
            <a:fillRect/>
          </a:stretch>
        </p:blipFill>
        <p:spPr>
          <a:xfrm>
            <a:off x="7603625" y="150475"/>
            <a:ext cx="1417523" cy="349075"/>
          </a:xfrm>
          <a:prstGeom prst="rect">
            <a:avLst/>
          </a:prstGeom>
          <a:noFill/>
          <a:ln>
            <a:noFill/>
          </a:ln>
        </p:spPr>
      </p:pic>
      <p:sp>
        <p:nvSpPr>
          <p:cNvPr id="117" name="Google Shape;117;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Verdana"/>
                <a:ea typeface="Verdana"/>
                <a:cs typeface="Verdana"/>
                <a:sym typeface="Verdana"/>
              </a:defRPr>
            </a:lvl1pPr>
            <a:lvl2pPr lvl="1">
              <a:buNone/>
              <a:defRPr sz="1300">
                <a:latin typeface="Verdana"/>
                <a:ea typeface="Verdana"/>
                <a:cs typeface="Verdana"/>
                <a:sym typeface="Verdana"/>
              </a:defRPr>
            </a:lvl2pPr>
            <a:lvl3pPr lvl="2">
              <a:buNone/>
              <a:defRPr sz="1300">
                <a:latin typeface="Verdana"/>
                <a:ea typeface="Verdana"/>
                <a:cs typeface="Verdana"/>
                <a:sym typeface="Verdana"/>
              </a:defRPr>
            </a:lvl3pPr>
            <a:lvl4pPr lvl="3">
              <a:buNone/>
              <a:defRPr sz="1300">
                <a:latin typeface="Verdana"/>
                <a:ea typeface="Verdana"/>
                <a:cs typeface="Verdana"/>
                <a:sym typeface="Verdana"/>
              </a:defRPr>
            </a:lvl4pPr>
            <a:lvl5pPr lvl="4">
              <a:buNone/>
              <a:defRPr sz="1300">
                <a:latin typeface="Verdana"/>
                <a:ea typeface="Verdana"/>
                <a:cs typeface="Verdana"/>
                <a:sym typeface="Verdana"/>
              </a:defRPr>
            </a:lvl5pPr>
            <a:lvl6pPr lvl="5">
              <a:buNone/>
              <a:defRPr sz="1300">
                <a:latin typeface="Verdana"/>
                <a:ea typeface="Verdana"/>
                <a:cs typeface="Verdana"/>
                <a:sym typeface="Verdana"/>
              </a:defRPr>
            </a:lvl6pPr>
            <a:lvl7pPr lvl="6">
              <a:buNone/>
              <a:defRPr sz="1300">
                <a:latin typeface="Verdana"/>
                <a:ea typeface="Verdana"/>
                <a:cs typeface="Verdana"/>
                <a:sym typeface="Verdana"/>
              </a:defRPr>
            </a:lvl7pPr>
            <a:lvl8pPr lvl="7">
              <a:buNone/>
              <a:defRPr sz="1300">
                <a:latin typeface="Verdana"/>
                <a:ea typeface="Verdana"/>
                <a:cs typeface="Verdana"/>
                <a:sym typeface="Verdana"/>
              </a:defRPr>
            </a:lvl8pPr>
            <a:lvl9pPr lvl="8">
              <a:buNone/>
              <a:defRPr sz="1300">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311760" y="1029600"/>
            <a:ext cx="8520000" cy="17673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2700"/>
              <a:buNone/>
              <a:defRPr/>
            </a:lvl1pPr>
            <a:lvl2pPr lvl="1" algn="l" rtl="0">
              <a:spcBef>
                <a:spcPts val="0"/>
              </a:spcBef>
              <a:spcAft>
                <a:spcPts val="0"/>
              </a:spcAft>
              <a:buSzPts val="2700"/>
              <a:buNone/>
              <a:defRPr/>
            </a:lvl2pPr>
            <a:lvl3pPr lvl="2" algn="l" rtl="0">
              <a:spcBef>
                <a:spcPts val="0"/>
              </a:spcBef>
              <a:spcAft>
                <a:spcPts val="0"/>
              </a:spcAft>
              <a:buSzPts val="2700"/>
              <a:buNone/>
              <a:defRPr/>
            </a:lvl3pPr>
            <a:lvl4pPr lvl="3" algn="l" rtl="0">
              <a:spcBef>
                <a:spcPts val="0"/>
              </a:spcBef>
              <a:spcAft>
                <a:spcPts val="0"/>
              </a:spcAft>
              <a:buSzPts val="2700"/>
              <a:buNone/>
              <a:defRPr/>
            </a:lvl4pPr>
            <a:lvl5pPr lvl="4" algn="l" rtl="0">
              <a:spcBef>
                <a:spcPts val="0"/>
              </a:spcBef>
              <a:spcAft>
                <a:spcPts val="0"/>
              </a:spcAft>
              <a:buSzPts val="2700"/>
              <a:buNone/>
              <a:defRPr/>
            </a:lvl5pPr>
            <a:lvl6pPr lvl="5" algn="l" rtl="0">
              <a:spcBef>
                <a:spcPts val="0"/>
              </a:spcBef>
              <a:spcAft>
                <a:spcPts val="0"/>
              </a:spcAft>
              <a:buSzPts val="2700"/>
              <a:buNone/>
              <a:defRPr/>
            </a:lvl6pPr>
            <a:lvl7pPr lvl="6" algn="l" rtl="0">
              <a:spcBef>
                <a:spcPts val="0"/>
              </a:spcBef>
              <a:spcAft>
                <a:spcPts val="0"/>
              </a:spcAft>
              <a:buSzPts val="2700"/>
              <a:buNone/>
              <a:defRPr/>
            </a:lvl7pPr>
            <a:lvl8pPr lvl="7" algn="l" rtl="0">
              <a:spcBef>
                <a:spcPts val="0"/>
              </a:spcBef>
              <a:spcAft>
                <a:spcPts val="0"/>
              </a:spcAft>
              <a:buSzPts val="2700"/>
              <a:buNone/>
              <a:defRPr/>
            </a:lvl8pPr>
            <a:lvl9pPr lvl="8" algn="l" rtl="0">
              <a:spcBef>
                <a:spcPts val="0"/>
              </a:spcBef>
              <a:spcAft>
                <a:spcPts val="0"/>
              </a:spcAft>
              <a:buSzPts val="2700"/>
              <a:buNone/>
              <a:defRPr/>
            </a:lvl9pPr>
          </a:lstStyle>
          <a:p>
            <a:endParaRPr/>
          </a:p>
        </p:txBody>
      </p:sp>
      <p:sp>
        <p:nvSpPr>
          <p:cNvPr id="120" name="Google Shape;120;p27"/>
          <p:cNvSpPr txBox="1">
            <a:spLocks noGrp="1"/>
          </p:cNvSpPr>
          <p:nvPr>
            <p:ph type="body" idx="1"/>
          </p:nvPr>
        </p:nvSpPr>
        <p:spPr>
          <a:xfrm>
            <a:off x="457200" y="120348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121" name="Google Shape;121;p27"/>
          <p:cNvSpPr txBox="1">
            <a:spLocks noGrp="1"/>
          </p:cNvSpPr>
          <p:nvPr>
            <p:ph type="body" idx="2"/>
          </p:nvPr>
        </p:nvSpPr>
        <p:spPr>
          <a:xfrm>
            <a:off x="4674240" y="120348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pic>
        <p:nvPicPr>
          <p:cNvPr id="122" name="Google Shape;122;p27"/>
          <p:cNvPicPr preferRelativeResize="0"/>
          <p:nvPr/>
        </p:nvPicPr>
        <p:blipFill>
          <a:blip r:embed="rId2">
            <a:alphaModFix/>
          </a:blip>
          <a:stretch>
            <a:fillRect/>
          </a:stretch>
        </p:blipFill>
        <p:spPr>
          <a:xfrm>
            <a:off x="7603625" y="150475"/>
            <a:ext cx="1417523" cy="349075"/>
          </a:xfrm>
          <a:prstGeom prst="rect">
            <a:avLst/>
          </a:prstGeom>
          <a:noFill/>
          <a:ln>
            <a:noFill/>
          </a:ln>
        </p:spPr>
      </p:pic>
      <p:sp>
        <p:nvSpPr>
          <p:cNvPr id="123" name="Google Shape;123;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Verdana"/>
                <a:ea typeface="Verdana"/>
                <a:cs typeface="Verdana"/>
                <a:sym typeface="Verdana"/>
              </a:defRPr>
            </a:lvl1pPr>
            <a:lvl2pPr lvl="1">
              <a:buNone/>
              <a:defRPr sz="1300">
                <a:latin typeface="Verdana"/>
                <a:ea typeface="Verdana"/>
                <a:cs typeface="Verdana"/>
                <a:sym typeface="Verdana"/>
              </a:defRPr>
            </a:lvl2pPr>
            <a:lvl3pPr lvl="2">
              <a:buNone/>
              <a:defRPr sz="1300">
                <a:latin typeface="Verdana"/>
                <a:ea typeface="Verdana"/>
                <a:cs typeface="Verdana"/>
                <a:sym typeface="Verdana"/>
              </a:defRPr>
            </a:lvl3pPr>
            <a:lvl4pPr lvl="3">
              <a:buNone/>
              <a:defRPr sz="1300">
                <a:latin typeface="Verdana"/>
                <a:ea typeface="Verdana"/>
                <a:cs typeface="Verdana"/>
                <a:sym typeface="Verdana"/>
              </a:defRPr>
            </a:lvl4pPr>
            <a:lvl5pPr lvl="4">
              <a:buNone/>
              <a:defRPr sz="1300">
                <a:latin typeface="Verdana"/>
                <a:ea typeface="Verdana"/>
                <a:cs typeface="Verdana"/>
                <a:sym typeface="Verdana"/>
              </a:defRPr>
            </a:lvl5pPr>
            <a:lvl6pPr lvl="5">
              <a:buNone/>
              <a:defRPr sz="1300">
                <a:latin typeface="Verdana"/>
                <a:ea typeface="Verdana"/>
                <a:cs typeface="Verdana"/>
                <a:sym typeface="Verdana"/>
              </a:defRPr>
            </a:lvl6pPr>
            <a:lvl7pPr lvl="6">
              <a:buNone/>
              <a:defRPr sz="1300">
                <a:latin typeface="Verdana"/>
                <a:ea typeface="Verdana"/>
                <a:cs typeface="Verdana"/>
                <a:sym typeface="Verdana"/>
              </a:defRPr>
            </a:lvl7pPr>
            <a:lvl8pPr lvl="7">
              <a:buNone/>
              <a:defRPr sz="1300">
                <a:latin typeface="Verdana"/>
                <a:ea typeface="Verdana"/>
                <a:cs typeface="Verdana"/>
                <a:sym typeface="Verdana"/>
              </a:defRPr>
            </a:lvl8pPr>
            <a:lvl9pPr lvl="8">
              <a:buNone/>
              <a:defRPr sz="1300">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p:cSld name="TITLE_AND_BODY_2">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311760" y="1029600"/>
            <a:ext cx="8520000" cy="17673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2700"/>
              <a:buNone/>
              <a:defRPr/>
            </a:lvl1pPr>
            <a:lvl2pPr lvl="1" algn="l" rtl="0">
              <a:spcBef>
                <a:spcPts val="0"/>
              </a:spcBef>
              <a:spcAft>
                <a:spcPts val="0"/>
              </a:spcAft>
              <a:buSzPts val="2700"/>
              <a:buNone/>
              <a:defRPr/>
            </a:lvl2pPr>
            <a:lvl3pPr lvl="2" algn="l" rtl="0">
              <a:spcBef>
                <a:spcPts val="0"/>
              </a:spcBef>
              <a:spcAft>
                <a:spcPts val="0"/>
              </a:spcAft>
              <a:buSzPts val="2700"/>
              <a:buNone/>
              <a:defRPr/>
            </a:lvl3pPr>
            <a:lvl4pPr lvl="3" algn="l" rtl="0">
              <a:spcBef>
                <a:spcPts val="0"/>
              </a:spcBef>
              <a:spcAft>
                <a:spcPts val="0"/>
              </a:spcAft>
              <a:buSzPts val="2700"/>
              <a:buNone/>
              <a:defRPr/>
            </a:lvl4pPr>
            <a:lvl5pPr lvl="4" algn="l" rtl="0">
              <a:spcBef>
                <a:spcPts val="0"/>
              </a:spcBef>
              <a:spcAft>
                <a:spcPts val="0"/>
              </a:spcAft>
              <a:buSzPts val="2700"/>
              <a:buNone/>
              <a:defRPr/>
            </a:lvl5pPr>
            <a:lvl6pPr lvl="5" algn="l" rtl="0">
              <a:spcBef>
                <a:spcPts val="0"/>
              </a:spcBef>
              <a:spcAft>
                <a:spcPts val="0"/>
              </a:spcAft>
              <a:buSzPts val="2700"/>
              <a:buNone/>
              <a:defRPr/>
            </a:lvl6pPr>
            <a:lvl7pPr lvl="6" algn="l" rtl="0">
              <a:spcBef>
                <a:spcPts val="0"/>
              </a:spcBef>
              <a:spcAft>
                <a:spcPts val="0"/>
              </a:spcAft>
              <a:buSzPts val="2700"/>
              <a:buNone/>
              <a:defRPr/>
            </a:lvl7pPr>
            <a:lvl8pPr lvl="7" algn="l" rtl="0">
              <a:spcBef>
                <a:spcPts val="0"/>
              </a:spcBef>
              <a:spcAft>
                <a:spcPts val="0"/>
              </a:spcAft>
              <a:buSzPts val="2700"/>
              <a:buNone/>
              <a:defRPr/>
            </a:lvl8pPr>
            <a:lvl9pPr lvl="8" algn="l" rtl="0">
              <a:spcBef>
                <a:spcPts val="0"/>
              </a:spcBef>
              <a:spcAft>
                <a:spcPts val="0"/>
              </a:spcAft>
              <a:buSzPts val="2700"/>
              <a:buNone/>
              <a:defRPr/>
            </a:lvl9pPr>
          </a:lstStyle>
          <a:p>
            <a:endParaRPr/>
          </a:p>
        </p:txBody>
      </p:sp>
      <p:sp>
        <p:nvSpPr>
          <p:cNvPr id="126" name="Google Shape;126;p28"/>
          <p:cNvSpPr txBox="1">
            <a:spLocks noGrp="1"/>
          </p:cNvSpPr>
          <p:nvPr>
            <p:ph type="subTitle" idx="1"/>
          </p:nvPr>
        </p:nvSpPr>
        <p:spPr>
          <a:xfrm>
            <a:off x="457200" y="1203480"/>
            <a:ext cx="8229300" cy="29829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1800"/>
              <a:buNone/>
              <a:defRPr/>
            </a:lvl1pPr>
            <a:lvl2pPr lvl="1" algn="l" rtl="0">
              <a:spcBef>
                <a:spcPts val="1200"/>
              </a:spcBef>
              <a:spcAft>
                <a:spcPts val="0"/>
              </a:spcAft>
              <a:buSzPts val="1400"/>
              <a:buNone/>
              <a:defRPr/>
            </a:lvl2pPr>
            <a:lvl3pPr lvl="2" algn="l" rtl="0">
              <a:spcBef>
                <a:spcPts val="1200"/>
              </a:spcBef>
              <a:spcAft>
                <a:spcPts val="0"/>
              </a:spcAft>
              <a:buSzPts val="1400"/>
              <a:buNone/>
              <a:defRPr/>
            </a:lvl3pPr>
            <a:lvl4pPr lvl="3" algn="l" rtl="0">
              <a:spcBef>
                <a:spcPts val="1200"/>
              </a:spcBef>
              <a:spcAft>
                <a:spcPts val="0"/>
              </a:spcAft>
              <a:buSzPts val="1400"/>
              <a:buNone/>
              <a:defRPr/>
            </a:lvl4pPr>
            <a:lvl5pPr lvl="4" algn="l" rtl="0">
              <a:spcBef>
                <a:spcPts val="1200"/>
              </a:spcBef>
              <a:spcAft>
                <a:spcPts val="0"/>
              </a:spcAft>
              <a:buSzPts val="1400"/>
              <a:buNone/>
              <a:defRPr/>
            </a:lvl5pPr>
            <a:lvl6pPr lvl="5" algn="l" rtl="0">
              <a:spcBef>
                <a:spcPts val="1200"/>
              </a:spcBef>
              <a:spcAft>
                <a:spcPts val="0"/>
              </a:spcAft>
              <a:buSzPts val="1400"/>
              <a:buNone/>
              <a:defRPr/>
            </a:lvl6pPr>
            <a:lvl7pPr lvl="6" algn="l" rtl="0">
              <a:spcBef>
                <a:spcPts val="1200"/>
              </a:spcBef>
              <a:spcAft>
                <a:spcPts val="0"/>
              </a:spcAft>
              <a:buSzPts val="1400"/>
              <a:buNone/>
              <a:defRPr/>
            </a:lvl7pPr>
            <a:lvl8pPr lvl="7" algn="l" rtl="0">
              <a:spcBef>
                <a:spcPts val="1200"/>
              </a:spcBef>
              <a:spcAft>
                <a:spcPts val="0"/>
              </a:spcAft>
              <a:buSzPts val="1400"/>
              <a:buNone/>
              <a:defRPr/>
            </a:lvl8pPr>
            <a:lvl9pPr lvl="8" algn="l" rtl="0">
              <a:spcBef>
                <a:spcPts val="1200"/>
              </a:spcBef>
              <a:spcAft>
                <a:spcPts val="1200"/>
              </a:spcAft>
              <a:buSzPts val="1400"/>
              <a:buNone/>
              <a:defRPr/>
            </a:lvl9pPr>
          </a:lstStyle>
          <a:p>
            <a:endParaRPr/>
          </a:p>
        </p:txBody>
      </p:sp>
      <p:pic>
        <p:nvPicPr>
          <p:cNvPr id="127" name="Google Shape;127;p28"/>
          <p:cNvPicPr preferRelativeResize="0"/>
          <p:nvPr/>
        </p:nvPicPr>
        <p:blipFill>
          <a:blip r:embed="rId2">
            <a:alphaModFix/>
          </a:blip>
          <a:stretch>
            <a:fillRect/>
          </a:stretch>
        </p:blipFill>
        <p:spPr>
          <a:xfrm>
            <a:off x="7603625" y="150475"/>
            <a:ext cx="1417523" cy="349075"/>
          </a:xfrm>
          <a:prstGeom prst="rect">
            <a:avLst/>
          </a:prstGeom>
          <a:noFill/>
          <a:ln>
            <a:noFill/>
          </a:ln>
        </p:spPr>
      </p:pic>
      <p:sp>
        <p:nvSpPr>
          <p:cNvPr id="128" name="Google Shape;128;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latin typeface="Verdana"/>
                <a:ea typeface="Verdana"/>
                <a:cs typeface="Verdana"/>
                <a:sym typeface="Verdana"/>
              </a:defRPr>
            </a:lvl1pPr>
            <a:lvl2pPr lvl="1">
              <a:buNone/>
              <a:defRPr sz="1300">
                <a:latin typeface="Verdana"/>
                <a:ea typeface="Verdana"/>
                <a:cs typeface="Verdana"/>
                <a:sym typeface="Verdana"/>
              </a:defRPr>
            </a:lvl2pPr>
            <a:lvl3pPr lvl="2">
              <a:buNone/>
              <a:defRPr sz="1300">
                <a:latin typeface="Verdana"/>
                <a:ea typeface="Verdana"/>
                <a:cs typeface="Verdana"/>
                <a:sym typeface="Verdana"/>
              </a:defRPr>
            </a:lvl3pPr>
            <a:lvl4pPr lvl="3">
              <a:buNone/>
              <a:defRPr sz="1300">
                <a:latin typeface="Verdana"/>
                <a:ea typeface="Verdana"/>
                <a:cs typeface="Verdana"/>
                <a:sym typeface="Verdana"/>
              </a:defRPr>
            </a:lvl4pPr>
            <a:lvl5pPr lvl="4">
              <a:buNone/>
              <a:defRPr sz="1300">
                <a:latin typeface="Verdana"/>
                <a:ea typeface="Verdana"/>
                <a:cs typeface="Verdana"/>
                <a:sym typeface="Verdana"/>
              </a:defRPr>
            </a:lvl5pPr>
            <a:lvl6pPr lvl="5">
              <a:buNone/>
              <a:defRPr sz="1300">
                <a:latin typeface="Verdana"/>
                <a:ea typeface="Verdana"/>
                <a:cs typeface="Verdana"/>
                <a:sym typeface="Verdana"/>
              </a:defRPr>
            </a:lvl6pPr>
            <a:lvl7pPr lvl="6">
              <a:buNone/>
              <a:defRPr sz="1300">
                <a:latin typeface="Verdana"/>
                <a:ea typeface="Verdana"/>
                <a:cs typeface="Verdana"/>
                <a:sym typeface="Verdana"/>
              </a:defRPr>
            </a:lvl7pPr>
            <a:lvl8pPr lvl="7">
              <a:buNone/>
              <a:defRPr sz="1300">
                <a:latin typeface="Verdana"/>
                <a:ea typeface="Verdana"/>
                <a:cs typeface="Verdana"/>
                <a:sym typeface="Verdana"/>
              </a:defRPr>
            </a:lvl8pPr>
            <a:lvl9pPr lvl="8">
              <a:buNone/>
              <a:defRPr sz="1300">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C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1pPr>
            <a:lvl2pPr lvl="1"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2pPr>
            <a:lvl3pPr lvl="2"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3pPr>
            <a:lvl4pPr lvl="3"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4pPr>
            <a:lvl5pPr lvl="4"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5pPr>
            <a:lvl6pPr lvl="5"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6pPr>
            <a:lvl7pPr lvl="6"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7pPr>
            <a:lvl8pPr lvl="7"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8pPr>
            <a:lvl9pPr lvl="8" rtl="0">
              <a:spcBef>
                <a:spcPts val="0"/>
              </a:spcBef>
              <a:spcAft>
                <a:spcPts val="0"/>
              </a:spcAft>
              <a:buClr>
                <a:schemeClr val="accent2"/>
              </a:buClr>
              <a:buSzPts val="2700"/>
              <a:buFont typeface="Nunito"/>
              <a:buNone/>
              <a:defRPr sz="2700" b="1">
                <a:solidFill>
                  <a:schemeClr val="accent2"/>
                </a:solidFill>
                <a:latin typeface="Nunito"/>
                <a:ea typeface="Nunito"/>
                <a:cs typeface="Nunito"/>
                <a:sym typeface="Nunito"/>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1pPr>
            <a:lvl2pPr marL="914400" lvl="1"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2pPr>
            <a:lvl3pPr marL="1371600" lvl="2"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3pPr>
            <a:lvl4pPr marL="1828800" lvl="3"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4pPr>
            <a:lvl5pPr marL="2286000" lvl="4"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5pPr>
            <a:lvl6pPr marL="2743200" lvl="5"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6pPr>
            <a:lvl7pPr marL="3200400" lvl="6"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7pPr>
            <a:lvl8pPr marL="3657600" lvl="7"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8pPr>
            <a:lvl9pPr marL="4114800" lvl="8" indent="-317500" rtl="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457350" y="896405"/>
            <a:ext cx="8229300" cy="29829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r>
              <a:rPr lang="es-ES" sz="2400" b="1" dirty="0">
                <a:solidFill>
                  <a:schemeClr val="accent2"/>
                </a:solidFill>
                <a:latin typeface="Nunito"/>
                <a:ea typeface="Nunito"/>
                <a:cs typeface="Nunito"/>
                <a:sym typeface="Nunito"/>
              </a:rPr>
              <a:t>Título</a:t>
            </a:r>
            <a:endParaRPr sz="2200" b="1" dirty="0">
              <a:solidFill>
                <a:schemeClr val="accent2"/>
              </a:solidFill>
              <a:latin typeface="Nunito"/>
              <a:ea typeface="Nunito"/>
              <a:cs typeface="Nunito"/>
              <a:sym typeface="Nunito"/>
            </a:endParaRPr>
          </a:p>
          <a:p>
            <a:pPr marL="0" lvl="0" indent="0" algn="l" rtl="0">
              <a:spcBef>
                <a:spcPts val="1200"/>
              </a:spcBef>
              <a:spcAft>
                <a:spcPts val="1200"/>
              </a:spcAft>
              <a:buNone/>
            </a:pPr>
            <a:endParaRPr dirty="0"/>
          </a:p>
        </p:txBody>
      </p:sp>
      <p:sp>
        <p:nvSpPr>
          <p:cNvPr id="134" name="Google Shape;134;p29"/>
          <p:cNvSpPr txBox="1"/>
          <p:nvPr/>
        </p:nvSpPr>
        <p:spPr>
          <a:xfrm>
            <a:off x="342900" y="2719650"/>
            <a:ext cx="8343600" cy="1092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ES" sz="2300" b="1" dirty="0">
                <a:solidFill>
                  <a:srgbClr val="073763"/>
                </a:solidFill>
                <a:latin typeface="Nunito"/>
                <a:ea typeface="Nunito"/>
                <a:cs typeface="Nunito"/>
                <a:sym typeface="Nunito"/>
              </a:rPr>
              <a:t>Autor (es)</a:t>
            </a:r>
            <a:endParaRPr sz="2300" b="1" dirty="0">
              <a:solidFill>
                <a:srgbClr val="073763"/>
              </a:solidFill>
              <a:latin typeface="Nunito"/>
              <a:ea typeface="Nunito"/>
              <a:cs typeface="Nunito"/>
              <a:sym typeface="Nunito"/>
            </a:endParaRPr>
          </a:p>
          <a:p>
            <a:pPr marL="0" lvl="0" indent="0" algn="r" rtl="0">
              <a:spcBef>
                <a:spcPts val="0"/>
              </a:spcBef>
              <a:spcAft>
                <a:spcPts val="0"/>
              </a:spcAft>
              <a:buNone/>
            </a:pPr>
            <a:r>
              <a:rPr lang="en" sz="1800" b="1" dirty="0">
                <a:solidFill>
                  <a:schemeClr val="accent2"/>
                </a:solidFill>
                <a:latin typeface="Nunito"/>
                <a:ea typeface="Nunito"/>
                <a:cs typeface="Nunito"/>
                <a:sym typeface="Nunito"/>
              </a:rPr>
              <a:t>Instituto de </a:t>
            </a:r>
            <a:r>
              <a:rPr lang="en" sz="1800" b="1" dirty="0" err="1">
                <a:solidFill>
                  <a:schemeClr val="accent2"/>
                </a:solidFill>
                <a:latin typeface="Nunito"/>
                <a:ea typeface="Nunito"/>
                <a:cs typeface="Nunito"/>
                <a:sym typeface="Nunito"/>
              </a:rPr>
              <a:t>Ciencias</a:t>
            </a:r>
            <a:r>
              <a:rPr lang="en" sz="1800" b="1" dirty="0">
                <a:solidFill>
                  <a:schemeClr val="accent2"/>
                </a:solidFill>
                <a:latin typeface="Nunito"/>
                <a:ea typeface="Nunito"/>
                <a:cs typeface="Nunito"/>
                <a:sym typeface="Nunito"/>
              </a:rPr>
              <a:t> de la </a:t>
            </a:r>
            <a:r>
              <a:rPr lang="en" sz="1800" b="1" dirty="0" err="1">
                <a:solidFill>
                  <a:schemeClr val="accent2"/>
                </a:solidFill>
                <a:latin typeface="Nunito"/>
                <a:ea typeface="Nunito"/>
                <a:cs typeface="Nunito"/>
                <a:sym typeface="Nunito"/>
              </a:rPr>
              <a:t>Atmósfera</a:t>
            </a:r>
            <a:r>
              <a:rPr lang="en" sz="1800" b="1" dirty="0">
                <a:solidFill>
                  <a:schemeClr val="accent2"/>
                </a:solidFill>
                <a:latin typeface="Nunito"/>
                <a:ea typeface="Nunito"/>
                <a:cs typeface="Nunito"/>
                <a:sym typeface="Nunito"/>
              </a:rPr>
              <a:t> y Cambio </a:t>
            </a:r>
            <a:r>
              <a:rPr lang="en" sz="1800" b="1" dirty="0" err="1">
                <a:solidFill>
                  <a:schemeClr val="accent2"/>
                </a:solidFill>
                <a:latin typeface="Nunito"/>
                <a:ea typeface="Nunito"/>
                <a:cs typeface="Nunito"/>
                <a:sym typeface="Nunito"/>
              </a:rPr>
              <a:t>Climático</a:t>
            </a:r>
            <a:endParaRPr sz="1800" b="1" dirty="0">
              <a:solidFill>
                <a:schemeClr val="accent2"/>
              </a:solidFill>
              <a:latin typeface="Nunito"/>
              <a:ea typeface="Nunito"/>
              <a:cs typeface="Nunito"/>
              <a:sym typeface="Nunito"/>
            </a:endParaRPr>
          </a:p>
          <a:p>
            <a:pPr marL="0" lvl="0" indent="0" algn="r" rtl="0">
              <a:spcBef>
                <a:spcPts val="0"/>
              </a:spcBef>
              <a:spcAft>
                <a:spcPts val="0"/>
              </a:spcAft>
              <a:buNone/>
            </a:pPr>
            <a:r>
              <a:rPr lang="en" sz="1800" b="1" dirty="0">
                <a:solidFill>
                  <a:schemeClr val="accent2"/>
                </a:solidFill>
                <a:latin typeface="Nunito"/>
                <a:ea typeface="Nunito"/>
                <a:cs typeface="Nunito"/>
                <a:sym typeface="Nunito"/>
              </a:rPr>
              <a:t>UNAM, México</a:t>
            </a:r>
            <a:endParaRPr sz="2200" dirty="0">
              <a:solidFill>
                <a:schemeClr val="accent2"/>
              </a:solidFill>
            </a:endParaRPr>
          </a:p>
        </p:txBody>
      </p:sp>
      <p:sp>
        <p:nvSpPr>
          <p:cNvPr id="135" name="Google Shape;135;p29"/>
          <p:cNvSpPr txBox="1"/>
          <p:nvPr/>
        </p:nvSpPr>
        <p:spPr>
          <a:xfrm>
            <a:off x="5620775" y="4390225"/>
            <a:ext cx="3000000" cy="446246"/>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700" dirty="0" err="1">
                <a:solidFill>
                  <a:srgbClr val="073763"/>
                </a:solidFill>
                <a:latin typeface="Nunito Medium"/>
                <a:ea typeface="Nunito SemiBold"/>
                <a:cs typeface="Nunito SemiBold"/>
                <a:sym typeface="Nunito Medium"/>
              </a:rPr>
              <a:t>Fecha</a:t>
            </a:r>
            <a:endParaRPr sz="2000" dirty="0">
              <a:solidFill>
                <a:srgbClr val="073763"/>
              </a:solidFill>
              <a:latin typeface="Nunito SemiBold"/>
              <a:ea typeface="Nunito SemiBold"/>
              <a:cs typeface="Nunito SemiBold"/>
              <a:sym typeface="Nunito SemiBold"/>
            </a:endParaRPr>
          </a:p>
        </p:txBody>
      </p:sp>
      <p:sp>
        <p:nvSpPr>
          <p:cNvPr id="136" name="Google Shape;136;p29"/>
          <p:cNvSpPr/>
          <p:nvPr/>
        </p:nvSpPr>
        <p:spPr>
          <a:xfrm>
            <a:off x="6880800" y="0"/>
            <a:ext cx="2263200" cy="805200"/>
          </a:xfrm>
          <a:prstGeom prst="rect">
            <a:avLst/>
          </a:prstGeom>
          <a:solidFill>
            <a:srgbClr val="FFFCF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29"/>
          <p:cNvPicPr preferRelativeResize="0"/>
          <p:nvPr/>
        </p:nvPicPr>
        <p:blipFill rotWithShape="1">
          <a:blip r:embed="rId3">
            <a:alphaModFix/>
          </a:blip>
          <a:srcRect t="30040" b="26270"/>
          <a:stretch/>
        </p:blipFill>
        <p:spPr>
          <a:xfrm>
            <a:off x="143275" y="521200"/>
            <a:ext cx="5063943" cy="1351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311700" y="445025"/>
            <a:ext cx="8520600" cy="6003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73763"/>
                </a:solidFill>
              </a:rPr>
              <a:t>Temas</a:t>
            </a:r>
            <a:endParaRPr>
              <a:solidFill>
                <a:srgbClr val="073763"/>
              </a:solidFill>
            </a:endParaRPr>
          </a:p>
        </p:txBody>
      </p:sp>
      <p:sp>
        <p:nvSpPr>
          <p:cNvPr id="143" name="Google Shape;143;p30"/>
          <p:cNvSpPr txBox="1">
            <a:spLocks noGrp="1"/>
          </p:cNvSpPr>
          <p:nvPr>
            <p:ph type="body" idx="1"/>
          </p:nvPr>
        </p:nvSpPr>
        <p:spPr>
          <a:xfrm>
            <a:off x="0" y="1506600"/>
            <a:ext cx="4495200" cy="2400627"/>
          </a:xfrm>
          <a:prstGeom prst="rect">
            <a:avLst/>
          </a:prstGeom>
        </p:spPr>
        <p:txBody>
          <a:bodyPr spcFirstLastPara="1" wrap="square" lIns="91425" tIns="91425" rIns="91425" bIns="91425" anchor="t" anchorCtr="0">
            <a:spAutoFit/>
          </a:bodyPr>
          <a:lstStyle/>
          <a:p>
            <a:pPr marL="400050" lvl="0" indent="-215900" algn="l" rtl="0">
              <a:lnSpc>
                <a:spcPct val="150000"/>
              </a:lnSpc>
              <a:spcBef>
                <a:spcPts val="0"/>
              </a:spcBef>
              <a:spcAft>
                <a:spcPts val="0"/>
              </a:spcAft>
              <a:buClr>
                <a:srgbClr val="7F6000"/>
              </a:buClr>
              <a:buSzPts val="1600"/>
              <a:buFont typeface="Nunito"/>
              <a:buChar char="●"/>
            </a:pPr>
            <a:r>
              <a:rPr lang="es-ES" sz="1600" b="1" dirty="0">
                <a:solidFill>
                  <a:srgbClr val="7F6000"/>
                </a:solidFill>
                <a:latin typeface="Nunito"/>
                <a:ea typeface="Nunito"/>
                <a:cs typeface="Nunito"/>
                <a:sym typeface="Nunito"/>
              </a:rPr>
              <a:t>A</a:t>
            </a:r>
            <a:endParaRPr sz="1600" b="1" dirty="0">
              <a:solidFill>
                <a:srgbClr val="7F6000"/>
              </a:solidFill>
              <a:latin typeface="Nunito"/>
              <a:ea typeface="Nunito"/>
              <a:cs typeface="Nunito"/>
              <a:sym typeface="Nunito"/>
            </a:endParaRPr>
          </a:p>
          <a:p>
            <a:pPr marL="400050" lvl="0" indent="-215900" algn="l" rtl="0">
              <a:lnSpc>
                <a:spcPct val="150000"/>
              </a:lnSpc>
              <a:spcBef>
                <a:spcPts val="0"/>
              </a:spcBef>
              <a:spcAft>
                <a:spcPts val="0"/>
              </a:spcAft>
              <a:buClr>
                <a:srgbClr val="7F6000"/>
              </a:buClr>
              <a:buSzPts val="1600"/>
              <a:buFont typeface="Nunito"/>
              <a:buChar char="●"/>
            </a:pPr>
            <a:r>
              <a:rPr lang="es-ES" sz="1600" b="1" dirty="0">
                <a:solidFill>
                  <a:srgbClr val="7F6000"/>
                </a:solidFill>
                <a:latin typeface="Nunito"/>
                <a:ea typeface="Nunito"/>
                <a:cs typeface="Nunito"/>
                <a:sym typeface="Nunito"/>
              </a:rPr>
              <a:t>B</a:t>
            </a:r>
            <a:endParaRPr sz="1600" b="1" dirty="0">
              <a:solidFill>
                <a:srgbClr val="7F6000"/>
              </a:solidFill>
              <a:latin typeface="Nunito"/>
              <a:ea typeface="Nunito"/>
              <a:cs typeface="Nunito"/>
              <a:sym typeface="Nunito"/>
            </a:endParaRPr>
          </a:p>
          <a:p>
            <a:pPr marL="400050" lvl="0" indent="-215900" algn="l" rtl="0">
              <a:lnSpc>
                <a:spcPct val="150000"/>
              </a:lnSpc>
              <a:spcBef>
                <a:spcPts val="0"/>
              </a:spcBef>
              <a:spcAft>
                <a:spcPts val="0"/>
              </a:spcAft>
              <a:buClr>
                <a:srgbClr val="7F6000"/>
              </a:buClr>
              <a:buSzPts val="1600"/>
              <a:buFont typeface="Nunito"/>
              <a:buChar char="●"/>
            </a:pPr>
            <a:r>
              <a:rPr lang="es-ES" sz="1600" b="1" dirty="0">
                <a:solidFill>
                  <a:srgbClr val="7F6000"/>
                </a:solidFill>
                <a:latin typeface="Nunito"/>
                <a:ea typeface="Nunito"/>
                <a:cs typeface="Nunito"/>
                <a:sym typeface="Nunito"/>
              </a:rPr>
              <a:t>C</a:t>
            </a:r>
            <a:endParaRPr sz="1600" b="1" dirty="0">
              <a:solidFill>
                <a:srgbClr val="7F6000"/>
              </a:solidFill>
              <a:latin typeface="Nunito"/>
              <a:ea typeface="Nunito"/>
              <a:cs typeface="Nunito"/>
              <a:sym typeface="Nunito"/>
            </a:endParaRPr>
          </a:p>
          <a:p>
            <a:pPr marL="400050" lvl="0" indent="-215900" algn="l" rtl="0">
              <a:lnSpc>
                <a:spcPct val="150000"/>
              </a:lnSpc>
              <a:spcBef>
                <a:spcPts val="0"/>
              </a:spcBef>
              <a:spcAft>
                <a:spcPts val="0"/>
              </a:spcAft>
              <a:buClr>
                <a:srgbClr val="7F6000"/>
              </a:buClr>
              <a:buSzPts val="1600"/>
              <a:buFont typeface="Nunito"/>
              <a:buChar char="●"/>
            </a:pPr>
            <a:r>
              <a:rPr lang="es-ES" sz="1600" b="1" dirty="0">
                <a:solidFill>
                  <a:srgbClr val="7F6000"/>
                </a:solidFill>
                <a:latin typeface="Nunito"/>
                <a:ea typeface="Nunito"/>
                <a:cs typeface="Nunito"/>
                <a:sym typeface="Nunito"/>
              </a:rPr>
              <a:t>D</a:t>
            </a:r>
            <a:endParaRPr sz="1600" b="1" dirty="0">
              <a:solidFill>
                <a:srgbClr val="7F6000"/>
              </a:solidFill>
              <a:latin typeface="Nunito"/>
              <a:ea typeface="Nunito"/>
              <a:cs typeface="Nunito"/>
              <a:sym typeface="Nunito"/>
            </a:endParaRPr>
          </a:p>
          <a:p>
            <a:pPr marL="400050" lvl="0" indent="-215900" algn="l" rtl="0">
              <a:lnSpc>
                <a:spcPct val="150000"/>
              </a:lnSpc>
              <a:spcBef>
                <a:spcPts val="0"/>
              </a:spcBef>
              <a:spcAft>
                <a:spcPts val="0"/>
              </a:spcAft>
              <a:buClr>
                <a:srgbClr val="7F6000"/>
              </a:buClr>
              <a:buSzPts val="1600"/>
              <a:buFont typeface="Nunito"/>
              <a:buChar char="●"/>
            </a:pPr>
            <a:r>
              <a:rPr lang="es-ES" sz="1600" b="1" dirty="0">
                <a:solidFill>
                  <a:srgbClr val="7F6000"/>
                </a:solidFill>
                <a:latin typeface="Nunito"/>
                <a:ea typeface="Nunito"/>
                <a:cs typeface="Nunito"/>
                <a:sym typeface="Nunito"/>
              </a:rPr>
              <a:t>E</a:t>
            </a:r>
            <a:endParaRPr sz="1600" b="1" dirty="0">
              <a:solidFill>
                <a:srgbClr val="7F6000"/>
              </a:solidFill>
              <a:latin typeface="Nunito"/>
              <a:ea typeface="Nunito"/>
              <a:cs typeface="Nunito"/>
              <a:sym typeface="Nunito"/>
            </a:endParaRPr>
          </a:p>
          <a:p>
            <a:pPr marL="400050" lvl="0" indent="-215900" algn="l" rtl="0">
              <a:lnSpc>
                <a:spcPct val="150000"/>
              </a:lnSpc>
              <a:spcBef>
                <a:spcPts val="0"/>
              </a:spcBef>
              <a:spcAft>
                <a:spcPts val="0"/>
              </a:spcAft>
              <a:buClr>
                <a:srgbClr val="7F6000"/>
              </a:buClr>
              <a:buSzPts val="1600"/>
              <a:buFont typeface="Nunito"/>
              <a:buChar char="●"/>
            </a:pPr>
            <a:r>
              <a:rPr lang="en" sz="1600" b="1" dirty="0">
                <a:solidFill>
                  <a:srgbClr val="7F6000"/>
                </a:solidFill>
                <a:latin typeface="Nunito"/>
                <a:ea typeface="Nunito"/>
                <a:cs typeface="Nunito"/>
                <a:sym typeface="Nunito"/>
              </a:rPr>
              <a:t>F</a:t>
            </a:r>
            <a:endParaRPr sz="1600" b="1" dirty="0">
              <a:solidFill>
                <a:srgbClr val="7F6000"/>
              </a:solidFill>
              <a:latin typeface="Nunito"/>
              <a:ea typeface="Nunito"/>
              <a:cs typeface="Nunito"/>
              <a:sym typeface="Nunito"/>
            </a:endParaRPr>
          </a:p>
        </p:txBody>
      </p:sp>
      <p:pic>
        <p:nvPicPr>
          <p:cNvPr id="144" name="Google Shape;144;p30"/>
          <p:cNvPicPr preferRelativeResize="0"/>
          <p:nvPr/>
        </p:nvPicPr>
        <p:blipFill>
          <a:blip r:embed="rId3">
            <a:alphaModFix/>
          </a:blip>
          <a:stretch>
            <a:fillRect/>
          </a:stretch>
        </p:blipFill>
        <p:spPr>
          <a:xfrm>
            <a:off x="4495200" y="1439225"/>
            <a:ext cx="4490650" cy="2993032"/>
          </a:xfrm>
          <a:prstGeom prst="rect">
            <a:avLst/>
          </a:prstGeom>
          <a:noFill/>
          <a:ln>
            <a:noFill/>
          </a:ln>
        </p:spPr>
      </p:pic>
      <p:sp>
        <p:nvSpPr>
          <p:cNvPr id="145" name="Google Shape;14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b="1">
                <a:solidFill>
                  <a:srgbClr val="666666"/>
                </a:solidFill>
              </a:rPr>
              <a:t>2</a:t>
            </a:fld>
            <a:endParaRPr b="1">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311700" y="445025"/>
            <a:ext cx="8520600" cy="6003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err="1"/>
              <a:t>Título</a:t>
            </a:r>
            <a:endParaRPr dirty="0"/>
          </a:p>
        </p:txBody>
      </p:sp>
      <p:sp>
        <p:nvSpPr>
          <p:cNvPr id="151" name="Google Shape;151;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62500" lnSpcReduction="20000"/>
          </a:bodyPr>
          <a:lstStyle/>
          <a:p>
            <a:pPr marL="0" lvl="0" indent="0" algn="l" rtl="0">
              <a:lnSpc>
                <a:spcPct val="100000"/>
              </a:lnSpc>
              <a:spcBef>
                <a:spcPts val="0"/>
              </a:spcBef>
              <a:spcAft>
                <a:spcPts val="0"/>
              </a:spcAft>
              <a:buNone/>
            </a:pPr>
            <a:r>
              <a:rPr lang="es-ES" sz="1800" b="1" dirty="0">
                <a:solidFill>
                  <a:srgbClr val="7F6000"/>
                </a:solidFill>
                <a:latin typeface="Nunito"/>
                <a:ea typeface="Nunito"/>
                <a:cs typeface="Nunito"/>
                <a:sym typeface="Nunito"/>
              </a:rPr>
              <a:t>Texto 1</a:t>
            </a:r>
            <a:endParaRPr sz="1800" b="1" dirty="0">
              <a:latin typeface="Nunito"/>
              <a:ea typeface="Nunito"/>
              <a:cs typeface="Nunito"/>
              <a:sym typeface="Nunito"/>
            </a:endParaRPr>
          </a:p>
          <a:p>
            <a:pPr marL="0" lvl="0" indent="0" algn="l" rtl="0">
              <a:lnSpc>
                <a:spcPct val="100000"/>
              </a:lnSpc>
              <a:spcBef>
                <a:spcPts val="0"/>
              </a:spcBef>
              <a:spcAft>
                <a:spcPts val="0"/>
              </a:spcAft>
              <a:buNone/>
            </a:pPr>
            <a:endParaRPr sz="1600" b="1" dirty="0">
              <a:latin typeface="Nunito"/>
              <a:ea typeface="Nunito"/>
              <a:cs typeface="Nunito"/>
              <a:sym typeface="Nunito"/>
            </a:endParaRPr>
          </a:p>
          <a:p>
            <a:pPr marL="0" lvl="0" indent="0" algn="l" rtl="0">
              <a:lnSpc>
                <a:spcPct val="100000"/>
              </a:lnSpc>
              <a:spcBef>
                <a:spcPts val="0"/>
              </a:spcBef>
              <a:spcAft>
                <a:spcPts val="0"/>
              </a:spcAft>
              <a:buNone/>
            </a:pPr>
            <a:r>
              <a:rPr lang="es-MX" sz="2800" b="0" i="0" dirty="0">
                <a:solidFill>
                  <a:srgbClr val="7B8898"/>
                </a:solidFill>
                <a:effectLst/>
                <a:latin typeface="Mercury SSm A"/>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lang="es-MX" b="1" dirty="0">
              <a:latin typeface="Nunito"/>
              <a:ea typeface="Nunito"/>
              <a:cs typeface="Nunito"/>
              <a:sym typeface="Nunito"/>
            </a:endParaRPr>
          </a:p>
        </p:txBody>
      </p:sp>
      <p:sp>
        <p:nvSpPr>
          <p:cNvPr id="152" name="Google Shape;152;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85000" lnSpcReduction="10000"/>
          </a:bodyPr>
          <a:lstStyle/>
          <a:p>
            <a:pPr marL="0" marR="0" lvl="0" indent="0" algn="l" rtl="0">
              <a:lnSpc>
                <a:spcPct val="100000"/>
              </a:lnSpc>
              <a:spcBef>
                <a:spcPts val="0"/>
              </a:spcBef>
              <a:spcAft>
                <a:spcPts val="0"/>
              </a:spcAft>
              <a:buNone/>
            </a:pPr>
            <a:r>
              <a:rPr lang="es-ES" sz="1800" b="1" dirty="0">
                <a:solidFill>
                  <a:srgbClr val="7F6000"/>
                </a:solidFill>
                <a:latin typeface="Nunito"/>
                <a:ea typeface="Nunito"/>
                <a:cs typeface="Nunito"/>
                <a:sym typeface="Nunito"/>
              </a:rPr>
              <a:t>Texto 2</a:t>
            </a:r>
            <a:endParaRPr sz="1800" b="1" dirty="0">
              <a:latin typeface="Nunito"/>
              <a:ea typeface="Nunito"/>
              <a:cs typeface="Nunito"/>
              <a:sym typeface="Nunito"/>
            </a:endParaRPr>
          </a:p>
          <a:p>
            <a:pPr marL="0" marR="0" lvl="0" indent="0" algn="l" rtl="0">
              <a:lnSpc>
                <a:spcPct val="100000"/>
              </a:lnSpc>
              <a:spcBef>
                <a:spcPts val="0"/>
              </a:spcBef>
              <a:spcAft>
                <a:spcPts val="0"/>
              </a:spcAft>
              <a:buNone/>
            </a:pPr>
            <a:endParaRPr sz="1600" b="1" dirty="0">
              <a:latin typeface="Nunito"/>
              <a:ea typeface="Nunito"/>
              <a:cs typeface="Nunito"/>
              <a:sym typeface="Nunito"/>
            </a:endParaRPr>
          </a:p>
          <a:p>
            <a:pPr marL="0" marR="0" lvl="0" indent="0" algn="l" rtl="0">
              <a:lnSpc>
                <a:spcPct val="100000"/>
              </a:lnSpc>
              <a:spcBef>
                <a:spcPts val="0"/>
              </a:spcBef>
              <a:spcAft>
                <a:spcPts val="0"/>
              </a:spcAft>
              <a:buNone/>
            </a:pPr>
            <a:r>
              <a:rPr lang="es-MX" sz="2000" b="0" i="0" dirty="0">
                <a:solidFill>
                  <a:srgbClr val="7B8898"/>
                </a:solidFill>
                <a:effectLst/>
                <a:latin typeface="Mercury SSm A"/>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600" b="1" dirty="0">
              <a:latin typeface="Nunito"/>
              <a:ea typeface="Nunito"/>
              <a:cs typeface="Nunito"/>
              <a:sym typeface="Nunito"/>
            </a:endParaRPr>
          </a:p>
          <a:p>
            <a:pPr marL="0" marR="0" lvl="0" indent="0" algn="l" rtl="0">
              <a:lnSpc>
                <a:spcPct val="100000"/>
              </a:lnSpc>
              <a:spcBef>
                <a:spcPts val="0"/>
              </a:spcBef>
              <a:spcAft>
                <a:spcPts val="0"/>
              </a:spcAft>
              <a:buNone/>
            </a:pPr>
            <a:endParaRPr sz="1600" b="1" dirty="0">
              <a:latin typeface="Nunito"/>
              <a:ea typeface="Nunito"/>
              <a:cs typeface="Nunito"/>
              <a:sym typeface="Nunito"/>
            </a:endParaRPr>
          </a:p>
        </p:txBody>
      </p:sp>
      <p:sp>
        <p:nvSpPr>
          <p:cNvPr id="153" name="Google Shape;15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154" name="Google Shape;15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b="1">
                <a:solidFill>
                  <a:srgbClr val="666666"/>
                </a:solidFill>
              </a:rPr>
              <a:t>3</a:t>
            </a:fld>
            <a:endParaRPr b="1">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grpSp>
        <p:nvGrpSpPr>
          <p:cNvPr id="292" name="Google Shape;292;p46"/>
          <p:cNvGrpSpPr/>
          <p:nvPr/>
        </p:nvGrpSpPr>
        <p:grpSpPr>
          <a:xfrm>
            <a:off x="350200" y="1875961"/>
            <a:ext cx="3528000" cy="714978"/>
            <a:chOff x="310725" y="1948365"/>
            <a:chExt cx="3528000" cy="714978"/>
          </a:xfrm>
        </p:grpSpPr>
        <p:sp>
          <p:nvSpPr>
            <p:cNvPr id="293" name="Google Shape;293;p46"/>
            <p:cNvSpPr txBox="1"/>
            <p:nvPr/>
          </p:nvSpPr>
          <p:spPr>
            <a:xfrm>
              <a:off x="310725" y="1948365"/>
              <a:ext cx="3528000" cy="6228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2000" b="1">
                  <a:solidFill>
                    <a:srgbClr val="FFFFFF"/>
                  </a:solidFill>
                  <a:latin typeface="Nunito"/>
                  <a:ea typeface="Nunito"/>
                  <a:cs typeface="Nunito"/>
                  <a:sym typeface="Nunito"/>
                </a:rPr>
                <a:t>Muchas gracias por su atención</a:t>
              </a:r>
              <a:endParaRPr sz="2000" b="0" strike="noStrike">
                <a:solidFill>
                  <a:srgbClr val="000000"/>
                </a:solidFill>
                <a:latin typeface="Arial"/>
                <a:ea typeface="Arial"/>
                <a:cs typeface="Arial"/>
                <a:sym typeface="Arial"/>
              </a:endParaRPr>
            </a:p>
          </p:txBody>
        </p:sp>
        <p:sp>
          <p:nvSpPr>
            <p:cNvPr id="294" name="Google Shape;294;p46"/>
            <p:cNvSpPr/>
            <p:nvPr/>
          </p:nvSpPr>
          <p:spPr>
            <a:xfrm>
              <a:off x="1241700" y="2662965"/>
              <a:ext cx="1666062" cy="378"/>
            </a:xfrm>
            <a:custGeom>
              <a:avLst/>
              <a:gdLst/>
              <a:ahLst/>
              <a:cxnLst/>
              <a:rect l="l" t="t" r="r" b="b"/>
              <a:pathLst>
                <a:path w="21600" h="21600" extrusionOk="0">
                  <a:moveTo>
                    <a:pt x="0" y="0"/>
                  </a:moveTo>
                  <a:lnTo>
                    <a:pt x="21600" y="21600"/>
                  </a:lnTo>
                </a:path>
              </a:pathLst>
            </a:custGeom>
            <a:noFill/>
            <a:ln w="19075" cap="flat" cmpd="sng">
              <a:solidFill>
                <a:srgbClr val="FFFFFF"/>
              </a:solidFill>
              <a:prstDash val="solid"/>
              <a:round/>
              <a:headEnd type="none" w="sm" len="sm"/>
              <a:tailEnd type="none" w="sm" len="sm"/>
            </a:ln>
          </p:spPr>
        </p:sp>
      </p:grpSp>
      <p:pic>
        <p:nvPicPr>
          <p:cNvPr id="296" name="Google Shape;296;p46"/>
          <p:cNvPicPr preferRelativeResize="0"/>
          <p:nvPr/>
        </p:nvPicPr>
        <p:blipFill>
          <a:blip r:embed="rId4">
            <a:alphaModFix/>
          </a:blip>
          <a:stretch>
            <a:fillRect/>
          </a:stretch>
        </p:blipFill>
        <p:spPr>
          <a:xfrm>
            <a:off x="4394675" y="1751737"/>
            <a:ext cx="4126177" cy="1016075"/>
          </a:xfrm>
          <a:prstGeom prst="rect">
            <a:avLst/>
          </a:prstGeom>
          <a:noFill/>
          <a:ln>
            <a:noFill/>
          </a:ln>
        </p:spPr>
      </p:pic>
      <p:sp>
        <p:nvSpPr>
          <p:cNvPr id="297" name="Google Shape;297;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n_desarrollo_Dr. Zavala">
  <a:themeElements>
    <a:clrScheme name="Simple Light">
      <a:dk1>
        <a:srgbClr val="000000"/>
      </a:dk1>
      <a:lt1>
        <a:srgbClr val="FFFFFF"/>
      </a:lt1>
      <a:dk2>
        <a:srgbClr val="595959"/>
      </a:dk2>
      <a:lt2>
        <a:srgbClr val="EEEEEE"/>
      </a:lt2>
      <a:accent1>
        <a:srgbClr val="C8AF69"/>
      </a:accent1>
      <a:accent2>
        <a:srgbClr val="212D55"/>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Words>
  <Application>Microsoft Macintosh PowerPoint</Application>
  <PresentationFormat>Presentación en pantalla (16:9)</PresentationFormat>
  <Paragraphs>24</Paragraphs>
  <Slides>4</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vt:i4>
      </vt:variant>
    </vt:vector>
  </HeadingPairs>
  <TitlesOfParts>
    <vt:vector size="12" baseType="lpstr">
      <vt:lpstr>Nunito Medium</vt:lpstr>
      <vt:lpstr>Nunito SemiBold</vt:lpstr>
      <vt:lpstr>Nunito</vt:lpstr>
      <vt:lpstr>Verdana</vt:lpstr>
      <vt:lpstr>Arial</vt:lpstr>
      <vt:lpstr>Mercury SSm A</vt:lpstr>
      <vt:lpstr>Simple Light</vt:lpstr>
      <vt:lpstr>Plan_desarrollo_Dr. Zavala</vt:lpstr>
      <vt:lpstr>Presentación de PowerPoint</vt:lpstr>
      <vt:lpstr>Temas</vt:lpstr>
      <vt:lpstr>Título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Microsoft Office User</cp:lastModifiedBy>
  <cp:revision>1</cp:revision>
  <dcterms:modified xsi:type="dcterms:W3CDTF">2023-06-14T17:16:27Z</dcterms:modified>
</cp:coreProperties>
</file>